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5"/>
  </p:notesMasterIdLst>
  <p:sldIdLst>
    <p:sldId id="256" r:id="rId2"/>
    <p:sldId id="257" r:id="rId3"/>
    <p:sldId id="359" r:id="rId4"/>
    <p:sldId id="258" r:id="rId5"/>
    <p:sldId id="259" r:id="rId6"/>
    <p:sldId id="268" r:id="rId7"/>
    <p:sldId id="260" r:id="rId8"/>
    <p:sldId id="329" r:id="rId9"/>
    <p:sldId id="330" r:id="rId10"/>
    <p:sldId id="331" r:id="rId11"/>
    <p:sldId id="332" r:id="rId12"/>
    <p:sldId id="334" r:id="rId13"/>
    <p:sldId id="338" r:id="rId14"/>
    <p:sldId id="333" r:id="rId15"/>
    <p:sldId id="337" r:id="rId16"/>
    <p:sldId id="336" r:id="rId17"/>
    <p:sldId id="335" r:id="rId18"/>
    <p:sldId id="341" r:id="rId19"/>
    <p:sldId id="340" r:id="rId20"/>
    <p:sldId id="339" r:id="rId21"/>
    <p:sldId id="343" r:id="rId22"/>
    <p:sldId id="342" r:id="rId23"/>
    <p:sldId id="269" r:id="rId24"/>
    <p:sldId id="270" r:id="rId25"/>
    <p:sldId id="271" r:id="rId26"/>
    <p:sldId id="272" r:id="rId27"/>
    <p:sldId id="273" r:id="rId28"/>
    <p:sldId id="274" r:id="rId29"/>
    <p:sldId id="275" r:id="rId30"/>
    <p:sldId id="261" r:id="rId31"/>
    <p:sldId id="358" r:id="rId32"/>
    <p:sldId id="276" r:id="rId33"/>
    <p:sldId id="278" r:id="rId34"/>
    <p:sldId id="277" r:id="rId35"/>
    <p:sldId id="288" r:id="rId36"/>
    <p:sldId id="290" r:id="rId37"/>
    <p:sldId id="289" r:id="rId38"/>
    <p:sldId id="280" r:id="rId39"/>
    <p:sldId id="279" r:id="rId40"/>
    <p:sldId id="284" r:id="rId41"/>
    <p:sldId id="292" r:id="rId42"/>
    <p:sldId id="350" r:id="rId43"/>
    <p:sldId id="286" r:id="rId44"/>
    <p:sldId id="281" r:id="rId45"/>
    <p:sldId id="355" r:id="rId46"/>
    <p:sldId id="282" r:id="rId47"/>
    <p:sldId id="285" r:id="rId48"/>
    <p:sldId id="348" r:id="rId49"/>
    <p:sldId id="351" r:id="rId50"/>
    <p:sldId id="293" r:id="rId51"/>
    <p:sldId id="354" r:id="rId52"/>
    <p:sldId id="283" r:id="rId53"/>
    <p:sldId id="356" r:id="rId54"/>
    <p:sldId id="357" r:id="rId55"/>
    <p:sldId id="352" r:id="rId56"/>
    <p:sldId id="353" r:id="rId57"/>
    <p:sldId id="345" r:id="rId58"/>
    <p:sldId id="344" r:id="rId59"/>
    <p:sldId id="346" r:id="rId60"/>
    <p:sldId id="347" r:id="rId61"/>
    <p:sldId id="291" r:id="rId62"/>
    <p:sldId id="349" r:id="rId63"/>
    <p:sldId id="266" r:id="rId64"/>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19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92" autoAdjust="0"/>
  </p:normalViewPr>
  <p:slideViewPr>
    <p:cSldViewPr snapToGrid="0">
      <p:cViewPr>
        <p:scale>
          <a:sx n="71" d="100"/>
          <a:sy n="71" d="100"/>
        </p:scale>
        <p:origin x="-1136" y="-48"/>
      </p:cViewPr>
      <p:guideLst>
        <p:guide orient="horz" pos="219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Satvik" userId="e8512984db13d38e" providerId="LiveId" clId="{29BC9159-1712-42C6-A4D6-CDE8515077D1}"/>
    <pc:docChg chg="undo custSel addSld delSld modSld">
      <pc:chgData name="Venkata Satvik" userId="e8512984db13d38e" providerId="LiveId" clId="{29BC9159-1712-42C6-A4D6-CDE8515077D1}" dt="2022-08-29T04:39:23.671" v="133" actId="47"/>
      <pc:docMkLst>
        <pc:docMk/>
      </pc:docMkLst>
      <pc:sldChg chg="modSp mod">
        <pc:chgData name="Venkata Satvik" userId="e8512984db13d38e" providerId="LiveId" clId="{29BC9159-1712-42C6-A4D6-CDE8515077D1}" dt="2022-08-25T01:51:54.370" v="0" actId="207"/>
        <pc:sldMkLst>
          <pc:docMk/>
          <pc:sldMk cId="0" sldId="257"/>
        </pc:sldMkLst>
        <pc:spChg chg="mod">
          <ac:chgData name="Venkata Satvik" userId="e8512984db13d38e" providerId="LiveId" clId="{29BC9159-1712-42C6-A4D6-CDE8515077D1}" dt="2022-08-25T01:51:54.370" v="0" actId="207"/>
          <ac:spMkLst>
            <pc:docMk/>
            <pc:sldMk cId="0" sldId="257"/>
            <ac:spMk id="3" creationId="{BC207466-43EA-CBBC-23C6-BD8D3C21C424}"/>
          </ac:spMkLst>
        </pc:spChg>
      </pc:sldChg>
      <pc:sldChg chg="addSp modSp mod modNotes">
        <pc:chgData name="Venkata Satvik" userId="e8512984db13d38e" providerId="LiveId" clId="{29BC9159-1712-42C6-A4D6-CDE8515077D1}" dt="2022-08-25T09:18:34.496" v="42" actId="2711"/>
        <pc:sldMkLst>
          <pc:docMk/>
          <pc:sldMk cId="0" sldId="260"/>
        </pc:sldMkLst>
        <pc:graphicFrameChg chg="add mod modGraphic">
          <ac:chgData name="Venkata Satvik" userId="e8512984db13d38e" providerId="LiveId" clId="{29BC9159-1712-42C6-A4D6-CDE8515077D1}" dt="2022-08-25T09:18:34.496" v="42" actId="2711"/>
          <ac:graphicFrameMkLst>
            <pc:docMk/>
            <pc:sldMk cId="0" sldId="260"/>
            <ac:graphicFrameMk id="2" creationId="{0A8D8569-54D8-07A0-AB88-DEF36AB49F0C}"/>
          </ac:graphicFrameMkLst>
        </pc:graphicFrameChg>
      </pc:sldChg>
      <pc:sldChg chg="addSp delSp modSp mod modClrScheme chgLayout">
        <pc:chgData name="Venkata Satvik" userId="e8512984db13d38e" providerId="LiveId" clId="{29BC9159-1712-42C6-A4D6-CDE8515077D1}" dt="2022-08-29T04:39:11.686" v="130" actId="123"/>
        <pc:sldMkLst>
          <pc:docMk/>
          <pc:sldMk cId="0" sldId="261"/>
        </pc:sldMkLst>
        <pc:spChg chg="add del mod ord">
          <ac:chgData name="Venkata Satvik" userId="e8512984db13d38e" providerId="LiveId" clId="{29BC9159-1712-42C6-A4D6-CDE8515077D1}" dt="2022-08-29T04:38:45.389" v="120" actId="478"/>
          <ac:spMkLst>
            <pc:docMk/>
            <pc:sldMk cId="0" sldId="261"/>
            <ac:spMk id="2" creationId="{0F6D4867-96FB-A757-410A-C4154FF9B8B1}"/>
          </ac:spMkLst>
        </pc:spChg>
        <pc:spChg chg="add del mod ord">
          <ac:chgData name="Venkata Satvik" userId="e8512984db13d38e" providerId="LiveId" clId="{29BC9159-1712-42C6-A4D6-CDE8515077D1}" dt="2022-08-25T09:19:50.262" v="60" actId="478"/>
          <ac:spMkLst>
            <pc:docMk/>
            <pc:sldMk cId="0" sldId="261"/>
            <ac:spMk id="2" creationId="{ABA76109-F456-2AC1-EC71-A0154B1C3CB7}"/>
          </ac:spMkLst>
        </pc:spChg>
        <pc:spChg chg="add del mod ord">
          <ac:chgData name="Venkata Satvik" userId="e8512984db13d38e" providerId="LiveId" clId="{29BC9159-1712-42C6-A4D6-CDE8515077D1}" dt="2022-08-25T09:25:17.706" v="108" actId="478"/>
          <ac:spMkLst>
            <pc:docMk/>
            <pc:sldMk cId="0" sldId="261"/>
            <ac:spMk id="3" creationId="{5E486A61-12B2-95F3-5AD5-174408AAD9E0}"/>
          </ac:spMkLst>
        </pc:spChg>
        <pc:spChg chg="add mod ord">
          <ac:chgData name="Venkata Satvik" userId="e8512984db13d38e" providerId="LiveId" clId="{29BC9159-1712-42C6-A4D6-CDE8515077D1}" dt="2022-08-29T04:39:11.686" v="130" actId="123"/>
          <ac:spMkLst>
            <pc:docMk/>
            <pc:sldMk cId="0" sldId="261"/>
            <ac:spMk id="3" creationId="{F8D17031-BE53-998B-85F2-68F83F33338F}"/>
          </ac:spMkLst>
        </pc:spChg>
        <pc:spChg chg="add del mod ord">
          <ac:chgData name="Venkata Satvik" userId="e8512984db13d38e" providerId="LiveId" clId="{29BC9159-1712-42C6-A4D6-CDE8515077D1}" dt="2022-08-25T09:25:25.611" v="110" actId="478"/>
          <ac:spMkLst>
            <pc:docMk/>
            <pc:sldMk cId="0" sldId="261"/>
            <ac:spMk id="4" creationId="{324AD8A2-7D8C-FE51-AD52-6E7783CF6667}"/>
          </ac:spMkLst>
        </pc:spChg>
        <pc:spChg chg="add del mod">
          <ac:chgData name="Venkata Satvik" userId="e8512984db13d38e" providerId="LiveId" clId="{29BC9159-1712-42C6-A4D6-CDE8515077D1}" dt="2022-08-25T09:25:20.739" v="109" actId="478"/>
          <ac:spMkLst>
            <pc:docMk/>
            <pc:sldMk cId="0" sldId="261"/>
            <ac:spMk id="6" creationId="{8616DCC6-BB1E-2B76-FFAD-54FA406A866E}"/>
          </ac:spMkLst>
        </pc:spChg>
        <pc:spChg chg="add del mod">
          <ac:chgData name="Venkata Satvik" userId="e8512984db13d38e" providerId="LiveId" clId="{29BC9159-1712-42C6-A4D6-CDE8515077D1}" dt="2022-08-25T09:25:29.806" v="111" actId="478"/>
          <ac:spMkLst>
            <pc:docMk/>
            <pc:sldMk cId="0" sldId="261"/>
            <ac:spMk id="8" creationId="{E3C2934B-5482-993E-71BC-37B516B04F55}"/>
          </ac:spMkLst>
        </pc:spChg>
      </pc:sldChg>
      <pc:sldChg chg="addSp delSp modSp add mod">
        <pc:chgData name="Venkata Satvik" userId="e8512984db13d38e" providerId="LiveId" clId="{29BC9159-1712-42C6-A4D6-CDE8515077D1}" dt="2022-08-25T09:18:41.726" v="43" actId="2711"/>
        <pc:sldMkLst>
          <pc:docMk/>
          <pc:sldMk cId="1428196308" sldId="269"/>
        </pc:sldMkLst>
        <pc:spChg chg="mod">
          <ac:chgData name="Venkata Satvik" userId="e8512984db13d38e" providerId="LiveId" clId="{29BC9159-1712-42C6-A4D6-CDE8515077D1}" dt="2022-08-25T09:16:43.444" v="26" actId="1076"/>
          <ac:spMkLst>
            <pc:docMk/>
            <pc:sldMk cId="1428196308" sldId="269"/>
            <ac:spMk id="137" creationId="{00000000-0000-0000-0000-000000000000}"/>
          </ac:spMkLst>
        </pc:spChg>
        <pc:spChg chg="mod">
          <ac:chgData name="Venkata Satvik" userId="e8512984db13d38e" providerId="LiveId" clId="{29BC9159-1712-42C6-A4D6-CDE8515077D1}" dt="2022-08-25T09:16:43.444" v="26" actId="1076"/>
          <ac:spMkLst>
            <pc:docMk/>
            <pc:sldMk cId="1428196308" sldId="269"/>
            <ac:spMk id="139" creationId="{00000000-0000-0000-0000-000000000000}"/>
          </ac:spMkLst>
        </pc:spChg>
        <pc:spChg chg="mod">
          <ac:chgData name="Venkata Satvik" userId="e8512984db13d38e" providerId="LiveId" clId="{29BC9159-1712-42C6-A4D6-CDE8515077D1}" dt="2022-08-25T09:16:43.444" v="26" actId="1076"/>
          <ac:spMkLst>
            <pc:docMk/>
            <pc:sldMk cId="1428196308" sldId="269"/>
            <ac:spMk id="140" creationId="{00000000-0000-0000-0000-000000000000}"/>
          </ac:spMkLst>
        </pc:spChg>
        <pc:spChg chg="mod">
          <ac:chgData name="Venkata Satvik" userId="e8512984db13d38e" providerId="LiveId" clId="{29BC9159-1712-42C6-A4D6-CDE8515077D1}" dt="2022-08-25T09:16:43.444" v="26" actId="1076"/>
          <ac:spMkLst>
            <pc:docMk/>
            <pc:sldMk cId="1428196308" sldId="269"/>
            <ac:spMk id="141" creationId="{00000000-0000-0000-0000-000000000000}"/>
          </ac:spMkLst>
        </pc:spChg>
        <pc:spChg chg="mod">
          <ac:chgData name="Venkata Satvik" userId="e8512984db13d38e" providerId="LiveId" clId="{29BC9159-1712-42C6-A4D6-CDE8515077D1}" dt="2022-08-25T09:16:43.444" v="26" actId="1076"/>
          <ac:spMkLst>
            <pc:docMk/>
            <pc:sldMk cId="1428196308" sldId="269"/>
            <ac:spMk id="142" creationId="{00000000-0000-0000-0000-000000000000}"/>
          </ac:spMkLst>
        </pc:spChg>
        <pc:graphicFrameChg chg="del mod modGraphic">
          <ac:chgData name="Venkata Satvik" userId="e8512984db13d38e" providerId="LiveId" clId="{29BC9159-1712-42C6-A4D6-CDE8515077D1}" dt="2022-08-25T09:15:41.049" v="16" actId="478"/>
          <ac:graphicFrameMkLst>
            <pc:docMk/>
            <pc:sldMk cId="1428196308" sldId="269"/>
            <ac:graphicFrameMk id="2" creationId="{0A8D8569-54D8-07A0-AB88-DEF36AB49F0C}"/>
          </ac:graphicFrameMkLst>
        </pc:graphicFrameChg>
        <pc:graphicFrameChg chg="add del mod modGraphic">
          <ac:chgData name="Venkata Satvik" userId="e8512984db13d38e" providerId="LiveId" clId="{29BC9159-1712-42C6-A4D6-CDE8515077D1}" dt="2022-08-25T09:16:44.863" v="27"/>
          <ac:graphicFrameMkLst>
            <pc:docMk/>
            <pc:sldMk cId="1428196308" sldId="269"/>
            <ac:graphicFrameMk id="3" creationId="{C22EE6F8-E4A5-B700-9618-C1043E562F8D}"/>
          </ac:graphicFrameMkLst>
        </pc:graphicFrameChg>
        <pc:graphicFrameChg chg="add mod modGraphic">
          <ac:chgData name="Venkata Satvik" userId="e8512984db13d38e" providerId="LiveId" clId="{29BC9159-1712-42C6-A4D6-CDE8515077D1}" dt="2022-08-25T09:18:41.726" v="43" actId="2711"/>
          <ac:graphicFrameMkLst>
            <pc:docMk/>
            <pc:sldMk cId="1428196308" sldId="269"/>
            <ac:graphicFrameMk id="4" creationId="{4AC53112-E085-F267-8E6A-D9D866BBDAFD}"/>
          </ac:graphicFrameMkLst>
        </pc:graphicFrameChg>
        <pc:picChg chg="mod">
          <ac:chgData name="Venkata Satvik" userId="e8512984db13d38e" providerId="LiveId" clId="{29BC9159-1712-42C6-A4D6-CDE8515077D1}" dt="2022-08-25T09:16:43.444" v="26" actId="1076"/>
          <ac:picMkLst>
            <pc:docMk/>
            <pc:sldMk cId="1428196308" sldId="269"/>
            <ac:picMk id="138" creationId="{00000000-0000-0000-0000-000000000000}"/>
          </ac:picMkLst>
        </pc:picChg>
      </pc:sldChg>
      <pc:sldChg chg="addSp modSp add mod">
        <pc:chgData name="Venkata Satvik" userId="e8512984db13d38e" providerId="LiveId" clId="{29BC9159-1712-42C6-A4D6-CDE8515077D1}" dt="2022-08-25T09:18:57.450" v="46" actId="313"/>
        <pc:sldMkLst>
          <pc:docMk/>
          <pc:sldMk cId="2048662846" sldId="270"/>
        </pc:sldMkLst>
        <pc:graphicFrameChg chg="add mod modGraphic">
          <ac:chgData name="Venkata Satvik" userId="e8512984db13d38e" providerId="LiveId" clId="{29BC9159-1712-42C6-A4D6-CDE8515077D1}" dt="2022-08-25T09:18:57.450" v="46" actId="313"/>
          <ac:graphicFrameMkLst>
            <pc:docMk/>
            <pc:sldMk cId="2048662846" sldId="270"/>
            <ac:graphicFrameMk id="2" creationId="{954C9818-7CC1-1596-CCE1-346D26BC015B}"/>
          </ac:graphicFrameMkLst>
        </pc:graphicFrameChg>
      </pc:sldChg>
      <pc:sldChg chg="addSp delSp modSp add mod">
        <pc:chgData name="Venkata Satvik" userId="e8512984db13d38e" providerId="LiveId" clId="{29BC9159-1712-42C6-A4D6-CDE8515077D1}" dt="2022-08-25T09:20:56.572" v="79" actId="255"/>
        <pc:sldMkLst>
          <pc:docMk/>
          <pc:sldMk cId="3612496758" sldId="271"/>
        </pc:sldMkLst>
        <pc:graphicFrameChg chg="del mod modGraphic">
          <ac:chgData name="Venkata Satvik" userId="e8512984db13d38e" providerId="LiveId" clId="{29BC9159-1712-42C6-A4D6-CDE8515077D1}" dt="2022-08-25T09:19:30.010" v="52" actId="478"/>
          <ac:graphicFrameMkLst>
            <pc:docMk/>
            <pc:sldMk cId="3612496758" sldId="271"/>
            <ac:graphicFrameMk id="2" creationId="{954C9818-7CC1-1596-CCE1-346D26BC015B}"/>
          </ac:graphicFrameMkLst>
        </pc:graphicFrameChg>
        <pc:graphicFrameChg chg="add mod modGraphic">
          <ac:chgData name="Venkata Satvik" userId="e8512984db13d38e" providerId="LiveId" clId="{29BC9159-1712-42C6-A4D6-CDE8515077D1}" dt="2022-08-25T09:20:56.572" v="79" actId="255"/>
          <ac:graphicFrameMkLst>
            <pc:docMk/>
            <pc:sldMk cId="3612496758" sldId="271"/>
            <ac:graphicFrameMk id="3" creationId="{68A47630-E6C3-F743-BFD8-1F354F5025DE}"/>
          </ac:graphicFrameMkLst>
        </pc:graphicFrameChg>
      </pc:sldChg>
      <pc:sldChg chg="add del">
        <pc:chgData name="Venkata Satvik" userId="e8512984db13d38e" providerId="LiveId" clId="{29BC9159-1712-42C6-A4D6-CDE8515077D1}" dt="2022-08-25T09:19:11.734" v="48" actId="2696"/>
        <pc:sldMkLst>
          <pc:docMk/>
          <pc:sldMk cId="3842708850" sldId="271"/>
        </pc:sldMkLst>
      </pc:sldChg>
      <pc:sldChg chg="addSp modSp add mod">
        <pc:chgData name="Venkata Satvik" userId="e8512984db13d38e" providerId="LiveId" clId="{29BC9159-1712-42C6-A4D6-CDE8515077D1}" dt="2022-08-25T09:22:38.015" v="88" actId="255"/>
        <pc:sldMkLst>
          <pc:docMk/>
          <pc:sldMk cId="3680678529" sldId="272"/>
        </pc:sldMkLst>
        <pc:graphicFrameChg chg="add mod modGraphic">
          <ac:chgData name="Venkata Satvik" userId="e8512984db13d38e" providerId="LiveId" clId="{29BC9159-1712-42C6-A4D6-CDE8515077D1}" dt="2022-08-25T09:22:38.015" v="88" actId="255"/>
          <ac:graphicFrameMkLst>
            <pc:docMk/>
            <pc:sldMk cId="3680678529" sldId="272"/>
            <ac:graphicFrameMk id="2" creationId="{383845B3-F1AD-EE5A-CD56-02883916E543}"/>
          </ac:graphicFrameMkLst>
        </pc:graphicFrameChg>
      </pc:sldChg>
      <pc:sldChg chg="addSp modSp add mod">
        <pc:chgData name="Venkata Satvik" userId="e8512984db13d38e" providerId="LiveId" clId="{29BC9159-1712-42C6-A4D6-CDE8515077D1}" dt="2022-08-25T09:23:26.048" v="96" actId="255"/>
        <pc:sldMkLst>
          <pc:docMk/>
          <pc:sldMk cId="1570257890" sldId="273"/>
        </pc:sldMkLst>
        <pc:graphicFrameChg chg="add mod modGraphic">
          <ac:chgData name="Venkata Satvik" userId="e8512984db13d38e" providerId="LiveId" clId="{29BC9159-1712-42C6-A4D6-CDE8515077D1}" dt="2022-08-25T09:23:26.048" v="96" actId="255"/>
          <ac:graphicFrameMkLst>
            <pc:docMk/>
            <pc:sldMk cId="1570257890" sldId="273"/>
            <ac:graphicFrameMk id="2" creationId="{AB88025D-0723-F175-EB51-CDF23E52F188}"/>
          </ac:graphicFrameMkLst>
        </pc:graphicFrameChg>
      </pc:sldChg>
      <pc:sldChg chg="addSp modSp add mod">
        <pc:chgData name="Venkata Satvik" userId="e8512984db13d38e" providerId="LiveId" clId="{29BC9159-1712-42C6-A4D6-CDE8515077D1}" dt="2022-08-25T09:24:07.370" v="104" actId="255"/>
        <pc:sldMkLst>
          <pc:docMk/>
          <pc:sldMk cId="3479145471" sldId="274"/>
        </pc:sldMkLst>
        <pc:graphicFrameChg chg="add mod modGraphic">
          <ac:chgData name="Venkata Satvik" userId="e8512984db13d38e" providerId="LiveId" clId="{29BC9159-1712-42C6-A4D6-CDE8515077D1}" dt="2022-08-25T09:24:07.370" v="104" actId="255"/>
          <ac:graphicFrameMkLst>
            <pc:docMk/>
            <pc:sldMk cId="3479145471" sldId="274"/>
            <ac:graphicFrameMk id="2" creationId="{D5FD33E4-3705-9AA8-7618-D1C0A1C02851}"/>
          </ac:graphicFrameMkLst>
        </pc:graphicFrameChg>
      </pc:sldChg>
      <pc:sldChg chg="addSp modSp add mod">
        <pc:chgData name="Venkata Satvik" userId="e8512984db13d38e" providerId="LiveId" clId="{29BC9159-1712-42C6-A4D6-CDE8515077D1}" dt="2022-08-25T09:40:23.494" v="118" actId="255"/>
        <pc:sldMkLst>
          <pc:docMk/>
          <pc:sldMk cId="2793206882" sldId="275"/>
        </pc:sldMkLst>
        <pc:graphicFrameChg chg="add mod modGraphic">
          <ac:chgData name="Venkata Satvik" userId="e8512984db13d38e" providerId="LiveId" clId="{29BC9159-1712-42C6-A4D6-CDE8515077D1}" dt="2022-08-25T09:40:23.494" v="118" actId="255"/>
          <ac:graphicFrameMkLst>
            <pc:docMk/>
            <pc:sldMk cId="2793206882" sldId="275"/>
            <ac:graphicFrameMk id="2" creationId="{CD36A15B-81A6-92CA-3CD6-FD6125180E88}"/>
          </ac:graphicFrameMkLst>
        </pc:graphicFrameChg>
      </pc:sldChg>
      <pc:sldChg chg="add del">
        <pc:chgData name="Venkata Satvik" userId="e8512984db13d38e" providerId="LiveId" clId="{29BC9159-1712-42C6-A4D6-CDE8515077D1}" dt="2022-08-29T04:39:23.671" v="133" actId="47"/>
        <pc:sldMkLst>
          <pc:docMk/>
          <pc:sldMk cId="517236714" sldId="276"/>
        </pc:sldMkLst>
      </pc:sldChg>
      <pc:sldChg chg="add del">
        <pc:chgData name="Venkata Satvik" userId="e8512984db13d38e" providerId="LiveId" clId="{29BC9159-1712-42C6-A4D6-CDE8515077D1}" dt="2022-08-29T04:39:22.488" v="132" actId="47"/>
        <pc:sldMkLst>
          <pc:docMk/>
          <pc:sldMk cId="4107951223" sldId="277"/>
        </pc:sldMkLst>
      </pc:sldChg>
      <pc:sldChg chg="add del">
        <pc:chgData name="Venkata Satvik" userId="e8512984db13d38e" providerId="LiveId" clId="{29BC9159-1712-42C6-A4D6-CDE8515077D1}" dt="2022-08-29T04:39:21.200" v="131" actId="47"/>
        <pc:sldMkLst>
          <pc:docMk/>
          <pc:sldMk cId="2544758797" sldId="278"/>
        </pc:sldMkLst>
      </pc:sldChg>
    </pc:docChg>
  </pc:docChgLst>
  <pc:docChgLst>
    <pc:chgData name="Venkata Satvik" userId="e8512984db13d38e" providerId="LiveId" clId="{D0C4B921-EEEB-4DD9-8DC8-DF73D077AEAA}"/>
    <pc:docChg chg="undo redo custSel addSld delSld modSld sldOrd">
      <pc:chgData name="Venkata Satvik" userId="e8512984db13d38e" providerId="LiveId" clId="{D0C4B921-EEEB-4DD9-8DC8-DF73D077AEAA}" dt="2023-03-24T04:56:10.428" v="3235" actId="20577"/>
      <pc:docMkLst>
        <pc:docMk/>
      </pc:docMkLst>
      <pc:sldChg chg="modSp mod">
        <pc:chgData name="Venkata Satvik" userId="e8512984db13d38e" providerId="LiveId" clId="{D0C4B921-EEEB-4DD9-8DC8-DF73D077AEAA}" dt="2023-03-22T13:46:08.270" v="2947" actId="20577"/>
        <pc:sldMkLst>
          <pc:docMk/>
          <pc:sldMk cId="0" sldId="257"/>
        </pc:sldMkLst>
        <pc:spChg chg="mod">
          <ac:chgData name="Venkata Satvik" userId="e8512984db13d38e" providerId="LiveId" clId="{D0C4B921-EEEB-4DD9-8DC8-DF73D077AEAA}" dt="2023-03-22T13:46:08.270" v="2947" actId="20577"/>
          <ac:spMkLst>
            <pc:docMk/>
            <pc:sldMk cId="0" sldId="257"/>
            <ac:spMk id="3" creationId="{BC207466-43EA-CBBC-23C6-BD8D3C21C424}"/>
          </ac:spMkLst>
        </pc:spChg>
      </pc:sldChg>
      <pc:sldChg chg="modSp mod">
        <pc:chgData name="Venkata Satvik" userId="e8512984db13d38e" providerId="LiveId" clId="{D0C4B921-EEEB-4DD9-8DC8-DF73D077AEAA}" dt="2023-03-22T13:46:29.770" v="2951" actId="20577"/>
        <pc:sldMkLst>
          <pc:docMk/>
          <pc:sldMk cId="0" sldId="258"/>
        </pc:sldMkLst>
        <pc:spChg chg="mod">
          <ac:chgData name="Venkata Satvik" userId="e8512984db13d38e" providerId="LiveId" clId="{D0C4B921-EEEB-4DD9-8DC8-DF73D077AEAA}" dt="2023-02-22T16:23:20.899" v="1" actId="2711"/>
          <ac:spMkLst>
            <pc:docMk/>
            <pc:sldMk cId="0" sldId="258"/>
            <ac:spMk id="3" creationId="{BB7FF5A8-DBA8-BB7E-5862-6AAE7CDF4823}"/>
          </ac:spMkLst>
        </pc:spChg>
        <pc:spChg chg="mod">
          <ac:chgData name="Venkata Satvik" userId="e8512984db13d38e" providerId="LiveId" clId="{D0C4B921-EEEB-4DD9-8DC8-DF73D077AEAA}" dt="2023-03-22T13:46:29.770" v="2951" actId="20577"/>
          <ac:spMkLst>
            <pc:docMk/>
            <pc:sldMk cId="0" sldId="258"/>
            <ac:spMk id="117" creationId="{00000000-0000-0000-0000-000000000000}"/>
          </ac:spMkLst>
        </pc:spChg>
      </pc:sldChg>
      <pc:sldChg chg="modSp mod">
        <pc:chgData name="Venkata Satvik" userId="e8512984db13d38e" providerId="LiveId" clId="{D0C4B921-EEEB-4DD9-8DC8-DF73D077AEAA}" dt="2023-03-22T13:46:34.996" v="2953" actId="20577"/>
        <pc:sldMkLst>
          <pc:docMk/>
          <pc:sldMk cId="0" sldId="259"/>
        </pc:sldMkLst>
        <pc:spChg chg="mod">
          <ac:chgData name="Venkata Satvik" userId="e8512984db13d38e" providerId="LiveId" clId="{D0C4B921-EEEB-4DD9-8DC8-DF73D077AEAA}" dt="2023-03-22T13:46:34.996" v="2953" actId="20577"/>
          <ac:spMkLst>
            <pc:docMk/>
            <pc:sldMk cId="0" sldId="259"/>
            <ac:spMk id="129" creationId="{00000000-0000-0000-0000-000000000000}"/>
          </ac:spMkLst>
        </pc:spChg>
        <pc:graphicFrameChg chg="mod modGraphic">
          <ac:chgData name="Venkata Satvik" userId="e8512984db13d38e" providerId="LiveId" clId="{D0C4B921-EEEB-4DD9-8DC8-DF73D077AEAA}" dt="2023-03-17T15:52:12.195" v="2905" actId="1076"/>
          <ac:graphicFrameMkLst>
            <pc:docMk/>
            <pc:sldMk cId="0" sldId="259"/>
            <ac:graphicFrameMk id="2" creationId="{993F422B-72ED-AC17-059D-4530F6A47776}"/>
          </ac:graphicFrameMkLst>
        </pc:graphicFrameChg>
      </pc:sldChg>
      <pc:sldChg chg="modSp mod">
        <pc:chgData name="Venkata Satvik" userId="e8512984db13d38e" providerId="LiveId" clId="{D0C4B921-EEEB-4DD9-8DC8-DF73D077AEAA}" dt="2023-03-22T13:46:47.648" v="2957" actId="20577"/>
        <pc:sldMkLst>
          <pc:docMk/>
          <pc:sldMk cId="0" sldId="260"/>
        </pc:sldMkLst>
        <pc:spChg chg="mod">
          <ac:chgData name="Venkata Satvik" userId="e8512984db13d38e" providerId="LiveId" clId="{D0C4B921-EEEB-4DD9-8DC8-DF73D077AEAA}" dt="2023-03-22T13:46:47.648" v="2957" actId="20577"/>
          <ac:spMkLst>
            <pc:docMk/>
            <pc:sldMk cId="0" sldId="260"/>
            <ac:spMk id="141" creationId="{00000000-0000-0000-0000-000000000000}"/>
          </ac:spMkLst>
        </pc:spChg>
        <pc:graphicFrameChg chg="mod">
          <ac:chgData name="Venkata Satvik" userId="e8512984db13d38e" providerId="LiveId" clId="{D0C4B921-EEEB-4DD9-8DC8-DF73D077AEAA}" dt="2023-02-22T16:25:56.979" v="2"/>
          <ac:graphicFrameMkLst>
            <pc:docMk/>
            <pc:sldMk cId="0" sldId="260"/>
            <ac:graphicFrameMk id="2" creationId="{0A8D8569-54D8-07A0-AB88-DEF36AB49F0C}"/>
          </ac:graphicFrameMkLst>
        </pc:graphicFrameChg>
      </pc:sldChg>
      <pc:sldChg chg="modSp mod">
        <pc:chgData name="Venkata Satvik" userId="e8512984db13d38e" providerId="LiveId" clId="{D0C4B921-EEEB-4DD9-8DC8-DF73D077AEAA}" dt="2023-03-24T00:52:46.524" v="3036" actId="20577"/>
        <pc:sldMkLst>
          <pc:docMk/>
          <pc:sldMk cId="0" sldId="261"/>
        </pc:sldMkLst>
        <pc:spChg chg="mod">
          <ac:chgData name="Venkata Satvik" userId="e8512984db13d38e" providerId="LiveId" clId="{D0C4B921-EEEB-4DD9-8DC8-DF73D077AEAA}" dt="2023-03-24T00:52:46.524" v="3036" actId="20577"/>
          <ac:spMkLst>
            <pc:docMk/>
            <pc:sldMk cId="0" sldId="261"/>
            <ac:spMk id="153" creationId="{00000000-0000-0000-0000-000000000000}"/>
          </ac:spMkLst>
        </pc:spChg>
      </pc:sldChg>
      <pc:sldChg chg="addSp delSp modSp mod">
        <pc:chgData name="Venkata Satvik" userId="e8512984db13d38e" providerId="LiveId" clId="{D0C4B921-EEEB-4DD9-8DC8-DF73D077AEAA}" dt="2023-03-24T00:54:03.054" v="3065" actId="20577"/>
        <pc:sldMkLst>
          <pc:docMk/>
          <pc:sldMk cId="0" sldId="266"/>
        </pc:sldMkLst>
        <pc:spChg chg="mod">
          <ac:chgData name="Venkata Satvik" userId="e8512984db13d38e" providerId="LiveId" clId="{D0C4B921-EEEB-4DD9-8DC8-DF73D077AEAA}" dt="2023-03-24T00:54:03.054" v="3065" actId="20577"/>
          <ac:spMkLst>
            <pc:docMk/>
            <pc:sldMk cId="0" sldId="266"/>
            <ac:spMk id="211" creationId="{00000000-0000-0000-0000-000000000000}"/>
          </ac:spMkLst>
        </pc:spChg>
        <pc:spChg chg="add del mod">
          <ac:chgData name="Venkata Satvik" userId="e8512984db13d38e" providerId="LiveId" clId="{D0C4B921-EEEB-4DD9-8DC8-DF73D077AEAA}" dt="2023-02-26T12:10:29.555" v="2816" actId="20577"/>
          <ac:spMkLst>
            <pc:docMk/>
            <pc:sldMk cId="0" sldId="266"/>
            <ac:spMk id="213" creationId="{00000000-0000-0000-0000-000000000000}"/>
          </ac:spMkLst>
        </pc:spChg>
      </pc:sldChg>
      <pc:sldChg chg="del ord">
        <pc:chgData name="Venkata Satvik" userId="e8512984db13d38e" providerId="LiveId" clId="{D0C4B921-EEEB-4DD9-8DC8-DF73D077AEAA}" dt="2023-02-22T17:43:12.069" v="929" actId="47"/>
        <pc:sldMkLst>
          <pc:docMk/>
          <pc:sldMk cId="0" sldId="267"/>
        </pc:sldMkLst>
      </pc:sldChg>
      <pc:sldChg chg="modSp mod">
        <pc:chgData name="Venkata Satvik" userId="e8512984db13d38e" providerId="LiveId" clId="{D0C4B921-EEEB-4DD9-8DC8-DF73D077AEAA}" dt="2023-03-22T13:46:41.796" v="2955" actId="20577"/>
        <pc:sldMkLst>
          <pc:docMk/>
          <pc:sldMk cId="2984481154" sldId="268"/>
        </pc:sldMkLst>
        <pc:spChg chg="mod">
          <ac:chgData name="Venkata Satvik" userId="e8512984db13d38e" providerId="LiveId" clId="{D0C4B921-EEEB-4DD9-8DC8-DF73D077AEAA}" dt="2023-03-22T13:46:41.796" v="2955" actId="20577"/>
          <ac:spMkLst>
            <pc:docMk/>
            <pc:sldMk cId="2984481154" sldId="268"/>
            <ac:spMk id="129" creationId="{00000000-0000-0000-0000-000000000000}"/>
          </ac:spMkLst>
        </pc:spChg>
        <pc:graphicFrameChg chg="mod">
          <ac:chgData name="Venkata Satvik" userId="e8512984db13d38e" providerId="LiveId" clId="{D0C4B921-EEEB-4DD9-8DC8-DF73D077AEAA}" dt="2023-03-17T15:52:31.890" v="2906" actId="1076"/>
          <ac:graphicFrameMkLst>
            <pc:docMk/>
            <pc:sldMk cId="2984481154" sldId="268"/>
            <ac:graphicFrameMk id="2" creationId="{993F422B-72ED-AC17-059D-4530F6A47776}"/>
          </ac:graphicFrameMkLst>
        </pc:graphicFrameChg>
      </pc:sldChg>
      <pc:sldChg chg="modSp mod">
        <pc:chgData name="Venkata Satvik" userId="e8512984db13d38e" providerId="LiveId" clId="{D0C4B921-EEEB-4DD9-8DC8-DF73D077AEAA}" dt="2023-03-24T00:51:32.846" v="3010" actId="20577"/>
        <pc:sldMkLst>
          <pc:docMk/>
          <pc:sldMk cId="1428196308" sldId="269"/>
        </pc:sldMkLst>
        <pc:spChg chg="mod">
          <ac:chgData name="Venkata Satvik" userId="e8512984db13d38e" providerId="LiveId" clId="{D0C4B921-EEEB-4DD9-8DC8-DF73D077AEAA}" dt="2023-03-24T00:51:32.846" v="3010" actId="20577"/>
          <ac:spMkLst>
            <pc:docMk/>
            <pc:sldMk cId="1428196308" sldId="269"/>
            <ac:spMk id="141" creationId="{00000000-0000-0000-0000-000000000000}"/>
          </ac:spMkLst>
        </pc:spChg>
      </pc:sldChg>
      <pc:sldChg chg="modSp mod">
        <pc:chgData name="Venkata Satvik" userId="e8512984db13d38e" providerId="LiveId" clId="{D0C4B921-EEEB-4DD9-8DC8-DF73D077AEAA}" dt="2023-03-24T00:52:09.478" v="3021" actId="20577"/>
        <pc:sldMkLst>
          <pc:docMk/>
          <pc:sldMk cId="2048662846" sldId="270"/>
        </pc:sldMkLst>
        <pc:spChg chg="mod">
          <ac:chgData name="Venkata Satvik" userId="e8512984db13d38e" providerId="LiveId" clId="{D0C4B921-EEEB-4DD9-8DC8-DF73D077AEAA}" dt="2023-03-24T00:52:09.478" v="3021" actId="20577"/>
          <ac:spMkLst>
            <pc:docMk/>
            <pc:sldMk cId="2048662846" sldId="270"/>
            <ac:spMk id="141" creationId="{00000000-0000-0000-0000-000000000000}"/>
          </ac:spMkLst>
        </pc:spChg>
      </pc:sldChg>
      <pc:sldChg chg="modSp mod">
        <pc:chgData name="Venkata Satvik" userId="e8512984db13d38e" providerId="LiveId" clId="{D0C4B921-EEEB-4DD9-8DC8-DF73D077AEAA}" dt="2023-03-24T00:52:16.233" v="3023" actId="20577"/>
        <pc:sldMkLst>
          <pc:docMk/>
          <pc:sldMk cId="3612496758" sldId="271"/>
        </pc:sldMkLst>
        <pc:spChg chg="mod">
          <ac:chgData name="Venkata Satvik" userId="e8512984db13d38e" providerId="LiveId" clId="{D0C4B921-EEEB-4DD9-8DC8-DF73D077AEAA}" dt="2023-03-24T00:52:16.233" v="3023" actId="20577"/>
          <ac:spMkLst>
            <pc:docMk/>
            <pc:sldMk cId="3612496758" sldId="271"/>
            <ac:spMk id="141" creationId="{00000000-0000-0000-0000-000000000000}"/>
          </ac:spMkLst>
        </pc:spChg>
      </pc:sldChg>
      <pc:sldChg chg="modSp mod">
        <pc:chgData name="Venkata Satvik" userId="e8512984db13d38e" providerId="LiveId" clId="{D0C4B921-EEEB-4DD9-8DC8-DF73D077AEAA}" dt="2023-03-24T00:52:22.540" v="3025" actId="20577"/>
        <pc:sldMkLst>
          <pc:docMk/>
          <pc:sldMk cId="3680678529" sldId="272"/>
        </pc:sldMkLst>
        <pc:spChg chg="mod">
          <ac:chgData name="Venkata Satvik" userId="e8512984db13d38e" providerId="LiveId" clId="{D0C4B921-EEEB-4DD9-8DC8-DF73D077AEAA}" dt="2023-03-24T00:52:22.540" v="3025" actId="20577"/>
          <ac:spMkLst>
            <pc:docMk/>
            <pc:sldMk cId="3680678529" sldId="272"/>
            <ac:spMk id="141" creationId="{00000000-0000-0000-0000-000000000000}"/>
          </ac:spMkLst>
        </pc:spChg>
      </pc:sldChg>
      <pc:sldChg chg="modSp mod">
        <pc:chgData name="Venkata Satvik" userId="e8512984db13d38e" providerId="LiveId" clId="{D0C4B921-EEEB-4DD9-8DC8-DF73D077AEAA}" dt="2023-03-24T00:52:29.586" v="3027" actId="20577"/>
        <pc:sldMkLst>
          <pc:docMk/>
          <pc:sldMk cId="1570257890" sldId="273"/>
        </pc:sldMkLst>
        <pc:spChg chg="mod">
          <ac:chgData name="Venkata Satvik" userId="e8512984db13d38e" providerId="LiveId" clId="{D0C4B921-EEEB-4DD9-8DC8-DF73D077AEAA}" dt="2023-03-24T00:52:29.586" v="3027" actId="20577"/>
          <ac:spMkLst>
            <pc:docMk/>
            <pc:sldMk cId="1570257890" sldId="273"/>
            <ac:spMk id="141" creationId="{00000000-0000-0000-0000-000000000000}"/>
          </ac:spMkLst>
        </pc:spChg>
      </pc:sldChg>
      <pc:sldChg chg="modSp mod">
        <pc:chgData name="Venkata Satvik" userId="e8512984db13d38e" providerId="LiveId" clId="{D0C4B921-EEEB-4DD9-8DC8-DF73D077AEAA}" dt="2023-03-24T00:52:35.631" v="3030" actId="20577"/>
        <pc:sldMkLst>
          <pc:docMk/>
          <pc:sldMk cId="3479145471" sldId="274"/>
        </pc:sldMkLst>
        <pc:spChg chg="mod">
          <ac:chgData name="Venkata Satvik" userId="e8512984db13d38e" providerId="LiveId" clId="{D0C4B921-EEEB-4DD9-8DC8-DF73D077AEAA}" dt="2023-03-24T00:52:35.631" v="3030" actId="20577"/>
          <ac:spMkLst>
            <pc:docMk/>
            <pc:sldMk cId="3479145471" sldId="274"/>
            <ac:spMk id="141" creationId="{00000000-0000-0000-0000-000000000000}"/>
          </ac:spMkLst>
        </pc:spChg>
      </pc:sldChg>
      <pc:sldChg chg="modSp mod">
        <pc:chgData name="Venkata Satvik" userId="e8512984db13d38e" providerId="LiveId" clId="{D0C4B921-EEEB-4DD9-8DC8-DF73D077AEAA}" dt="2023-03-24T00:52:40.616" v="3032" actId="20577"/>
        <pc:sldMkLst>
          <pc:docMk/>
          <pc:sldMk cId="2793206882" sldId="275"/>
        </pc:sldMkLst>
        <pc:spChg chg="mod">
          <ac:chgData name="Venkata Satvik" userId="e8512984db13d38e" providerId="LiveId" clId="{D0C4B921-EEEB-4DD9-8DC8-DF73D077AEAA}" dt="2023-03-24T00:52:40.616" v="3032" actId="20577"/>
          <ac:spMkLst>
            <pc:docMk/>
            <pc:sldMk cId="2793206882" sldId="275"/>
            <ac:spMk id="141" creationId="{00000000-0000-0000-0000-000000000000}"/>
          </ac:spMkLst>
        </pc:spChg>
      </pc:sldChg>
      <pc:sldChg chg="modSp mod">
        <pc:chgData name="Venkata Satvik" userId="e8512984db13d38e" providerId="LiveId" clId="{D0C4B921-EEEB-4DD9-8DC8-DF73D077AEAA}" dt="2023-03-24T00:53:00.602" v="3048" actId="20577"/>
        <pc:sldMkLst>
          <pc:docMk/>
          <pc:sldMk cId="2735994702" sldId="276"/>
        </pc:sldMkLst>
        <pc:spChg chg="mod">
          <ac:chgData name="Venkata Satvik" userId="e8512984db13d38e" providerId="LiveId" clId="{D0C4B921-EEEB-4DD9-8DC8-DF73D077AEAA}" dt="2023-02-23T03:20:40.106" v="2329" actId="20577"/>
          <ac:spMkLst>
            <pc:docMk/>
            <pc:sldMk cId="2735994702" sldId="276"/>
            <ac:spMk id="3" creationId="{F8D17031-BE53-998B-85F2-68F83F33338F}"/>
          </ac:spMkLst>
        </pc:spChg>
        <pc:spChg chg="mod">
          <ac:chgData name="Venkata Satvik" userId="e8512984db13d38e" providerId="LiveId" clId="{D0C4B921-EEEB-4DD9-8DC8-DF73D077AEAA}" dt="2023-03-24T00:53:00.602" v="3048" actId="20577"/>
          <ac:spMkLst>
            <pc:docMk/>
            <pc:sldMk cId="2735994702" sldId="276"/>
            <ac:spMk id="153" creationId="{00000000-0000-0000-0000-000000000000}"/>
          </ac:spMkLst>
        </pc:spChg>
      </pc:sldChg>
      <pc:sldChg chg="modSp mod">
        <pc:chgData name="Venkata Satvik" userId="e8512984db13d38e" providerId="LiveId" clId="{D0C4B921-EEEB-4DD9-8DC8-DF73D077AEAA}" dt="2023-03-24T00:53:12.553" v="3052" actId="20577"/>
        <pc:sldMkLst>
          <pc:docMk/>
          <pc:sldMk cId="1874658333" sldId="277"/>
        </pc:sldMkLst>
        <pc:spChg chg="mod">
          <ac:chgData name="Venkata Satvik" userId="e8512984db13d38e" providerId="LiveId" clId="{D0C4B921-EEEB-4DD9-8DC8-DF73D077AEAA}" dt="2023-02-26T12:01:15.375" v="2732" actId="20577"/>
          <ac:spMkLst>
            <pc:docMk/>
            <pc:sldMk cId="1874658333" sldId="277"/>
            <ac:spMk id="152" creationId="{00000000-0000-0000-0000-000000000000}"/>
          </ac:spMkLst>
        </pc:spChg>
        <pc:spChg chg="mod">
          <ac:chgData name="Venkata Satvik" userId="e8512984db13d38e" providerId="LiveId" clId="{D0C4B921-EEEB-4DD9-8DC8-DF73D077AEAA}" dt="2023-03-24T00:53:12.553" v="3052" actId="20577"/>
          <ac:spMkLst>
            <pc:docMk/>
            <pc:sldMk cId="1874658333" sldId="277"/>
            <ac:spMk id="153" creationId="{00000000-0000-0000-0000-000000000000}"/>
          </ac:spMkLst>
        </pc:spChg>
        <pc:graphicFrameChg chg="mod">
          <ac:chgData name="Venkata Satvik" userId="e8512984db13d38e" providerId="LiveId" clId="{D0C4B921-EEEB-4DD9-8DC8-DF73D077AEAA}" dt="2023-02-22T19:44:06.363" v="2060"/>
          <ac:graphicFrameMkLst>
            <pc:docMk/>
            <pc:sldMk cId="1874658333" sldId="277"/>
            <ac:graphicFrameMk id="2" creationId="{00000000-0000-0000-0000-000000000000}"/>
          </ac:graphicFrameMkLst>
        </pc:graphicFrameChg>
      </pc:sldChg>
      <pc:sldChg chg="modSp mod">
        <pc:chgData name="Venkata Satvik" userId="e8512984db13d38e" providerId="LiveId" clId="{D0C4B921-EEEB-4DD9-8DC8-DF73D077AEAA}" dt="2023-03-24T00:53:06.258" v="3050" actId="20577"/>
        <pc:sldMkLst>
          <pc:docMk/>
          <pc:sldMk cId="518002501" sldId="278"/>
        </pc:sldMkLst>
        <pc:spChg chg="mod">
          <ac:chgData name="Venkata Satvik" userId="e8512984db13d38e" providerId="LiveId" clId="{D0C4B921-EEEB-4DD9-8DC8-DF73D077AEAA}" dt="2023-02-26T12:01:07.904" v="2731" actId="20577"/>
          <ac:spMkLst>
            <pc:docMk/>
            <pc:sldMk cId="518002501" sldId="278"/>
            <ac:spMk id="152" creationId="{00000000-0000-0000-0000-000000000000}"/>
          </ac:spMkLst>
        </pc:spChg>
        <pc:spChg chg="mod">
          <ac:chgData name="Venkata Satvik" userId="e8512984db13d38e" providerId="LiveId" clId="{D0C4B921-EEEB-4DD9-8DC8-DF73D077AEAA}" dt="2023-03-24T00:53:06.258" v="3050" actId="20577"/>
          <ac:spMkLst>
            <pc:docMk/>
            <pc:sldMk cId="518002501" sldId="278"/>
            <ac:spMk id="153" creationId="{00000000-0000-0000-0000-000000000000}"/>
          </ac:spMkLst>
        </pc:spChg>
      </pc:sldChg>
      <pc:sldChg chg="modSp mod">
        <pc:chgData name="Venkata Satvik" userId="e8512984db13d38e" providerId="LiveId" clId="{D0C4B921-EEEB-4DD9-8DC8-DF73D077AEAA}" dt="2023-03-24T00:53:49.392" v="3063" actId="20577"/>
        <pc:sldMkLst>
          <pc:docMk/>
          <pc:sldMk cId="3368157351" sldId="279"/>
        </pc:sldMkLst>
        <pc:spChg chg="mod">
          <ac:chgData name="Venkata Satvik" userId="e8512984db13d38e" providerId="LiveId" clId="{D0C4B921-EEEB-4DD9-8DC8-DF73D077AEAA}" dt="2023-03-24T00:53:49.392" v="3063" actId="20577"/>
          <ac:spMkLst>
            <pc:docMk/>
            <pc:sldMk cId="3368157351" sldId="279"/>
            <ac:spMk id="153" creationId="{00000000-0000-0000-0000-000000000000}"/>
          </ac:spMkLst>
        </pc:spChg>
      </pc:sldChg>
      <pc:sldChg chg="modSp mod">
        <pc:chgData name="Venkata Satvik" userId="e8512984db13d38e" providerId="LiveId" clId="{D0C4B921-EEEB-4DD9-8DC8-DF73D077AEAA}" dt="2023-03-24T00:53:43.176" v="3061" actId="20577"/>
        <pc:sldMkLst>
          <pc:docMk/>
          <pc:sldMk cId="2411382284" sldId="280"/>
        </pc:sldMkLst>
        <pc:spChg chg="mod">
          <ac:chgData name="Venkata Satvik" userId="e8512984db13d38e" providerId="LiveId" clId="{D0C4B921-EEEB-4DD9-8DC8-DF73D077AEAA}" dt="2023-02-26T12:01:43.615" v="2736" actId="20577"/>
          <ac:spMkLst>
            <pc:docMk/>
            <pc:sldMk cId="2411382284" sldId="280"/>
            <ac:spMk id="152" creationId="{00000000-0000-0000-0000-000000000000}"/>
          </ac:spMkLst>
        </pc:spChg>
        <pc:spChg chg="mod">
          <ac:chgData name="Venkata Satvik" userId="e8512984db13d38e" providerId="LiveId" clId="{D0C4B921-EEEB-4DD9-8DC8-DF73D077AEAA}" dt="2023-03-24T00:53:43.176" v="3061" actId="20577"/>
          <ac:spMkLst>
            <pc:docMk/>
            <pc:sldMk cId="2411382284" sldId="280"/>
            <ac:spMk id="153" creationId="{00000000-0000-0000-0000-000000000000}"/>
          </ac:spMkLst>
        </pc:spChg>
      </pc:sldChg>
      <pc:sldChg chg="modSp mod">
        <pc:chgData name="Venkata Satvik" userId="e8512984db13d38e" providerId="LiveId" clId="{D0C4B921-EEEB-4DD9-8DC8-DF73D077AEAA}" dt="2023-03-24T01:13:23.764" v="3079" actId="20577"/>
        <pc:sldMkLst>
          <pc:docMk/>
          <pc:sldMk cId="3230523828" sldId="281"/>
        </pc:sldMkLst>
        <pc:spChg chg="mod">
          <ac:chgData name="Venkata Satvik" userId="e8512984db13d38e" providerId="LiveId" clId="{D0C4B921-EEEB-4DD9-8DC8-DF73D077AEAA}" dt="2023-03-24T01:13:23.764" v="3079" actId="20577"/>
          <ac:spMkLst>
            <pc:docMk/>
            <pc:sldMk cId="3230523828" sldId="281"/>
            <ac:spMk id="153" creationId="{00000000-0000-0000-0000-000000000000}"/>
          </ac:spMkLst>
        </pc:spChg>
      </pc:sldChg>
      <pc:sldChg chg="modSp mod ord">
        <pc:chgData name="Venkata Satvik" userId="e8512984db13d38e" providerId="LiveId" clId="{D0C4B921-EEEB-4DD9-8DC8-DF73D077AEAA}" dt="2023-03-24T01:13:34.040" v="3083" actId="20577"/>
        <pc:sldMkLst>
          <pc:docMk/>
          <pc:sldMk cId="972861387" sldId="282"/>
        </pc:sldMkLst>
        <pc:spChg chg="mod">
          <ac:chgData name="Venkata Satvik" userId="e8512984db13d38e" providerId="LiveId" clId="{D0C4B921-EEEB-4DD9-8DC8-DF73D077AEAA}" dt="2023-03-24T01:13:34.040" v="3083" actId="20577"/>
          <ac:spMkLst>
            <pc:docMk/>
            <pc:sldMk cId="972861387" sldId="282"/>
            <ac:spMk id="153" creationId="{00000000-0000-0000-0000-000000000000}"/>
          </ac:spMkLst>
        </pc:spChg>
        <pc:graphicFrameChg chg="mod modGraphic">
          <ac:chgData name="Venkata Satvik" userId="e8512984db13d38e" providerId="LiveId" clId="{D0C4B921-EEEB-4DD9-8DC8-DF73D077AEAA}" dt="2023-02-22T19:46:07.298" v="2116" actId="207"/>
          <ac:graphicFrameMkLst>
            <pc:docMk/>
            <pc:sldMk cId="972861387" sldId="282"/>
            <ac:graphicFrameMk id="4" creationId="{00000000-0000-0000-0000-000000000000}"/>
          </ac:graphicFrameMkLst>
        </pc:graphicFrameChg>
      </pc:sldChg>
      <pc:sldChg chg="addSp delSp modSp mod ord">
        <pc:chgData name="Venkata Satvik" userId="e8512984db13d38e" providerId="LiveId" clId="{D0C4B921-EEEB-4DD9-8DC8-DF73D077AEAA}" dt="2023-03-24T01:14:12.823" v="3097" actId="20577"/>
        <pc:sldMkLst>
          <pc:docMk/>
          <pc:sldMk cId="2509008827" sldId="283"/>
        </pc:sldMkLst>
        <pc:spChg chg="mod">
          <ac:chgData name="Venkata Satvik" userId="e8512984db13d38e" providerId="LiveId" clId="{D0C4B921-EEEB-4DD9-8DC8-DF73D077AEAA}" dt="2023-02-26T14:00:57.689" v="2822" actId="20577"/>
          <ac:spMkLst>
            <pc:docMk/>
            <pc:sldMk cId="2509008827" sldId="283"/>
            <ac:spMk id="152" creationId="{00000000-0000-0000-0000-000000000000}"/>
          </ac:spMkLst>
        </pc:spChg>
        <pc:spChg chg="mod">
          <ac:chgData name="Venkata Satvik" userId="e8512984db13d38e" providerId="LiveId" clId="{D0C4B921-EEEB-4DD9-8DC8-DF73D077AEAA}" dt="2023-03-24T01:14:12.823" v="3097" actId="20577"/>
          <ac:spMkLst>
            <pc:docMk/>
            <pc:sldMk cId="2509008827" sldId="283"/>
            <ac:spMk id="153" creationId="{00000000-0000-0000-0000-000000000000}"/>
          </ac:spMkLst>
        </pc:spChg>
        <pc:picChg chg="del">
          <ac:chgData name="Venkata Satvik" userId="e8512984db13d38e" providerId="LiveId" clId="{D0C4B921-EEEB-4DD9-8DC8-DF73D077AEAA}" dt="2023-02-22T19:38:31.916" v="1930" actId="478"/>
          <ac:picMkLst>
            <pc:docMk/>
            <pc:sldMk cId="2509008827" sldId="283"/>
            <ac:picMk id="2" creationId="{759DCE3D-3859-AAAE-1ACB-8D9A66975DD6}"/>
          </ac:picMkLst>
        </pc:picChg>
        <pc:picChg chg="del">
          <ac:chgData name="Venkata Satvik" userId="e8512984db13d38e" providerId="LiveId" clId="{D0C4B921-EEEB-4DD9-8DC8-DF73D077AEAA}" dt="2023-02-22T19:38:53.739" v="1933" actId="478"/>
          <ac:picMkLst>
            <pc:docMk/>
            <pc:sldMk cId="2509008827" sldId="283"/>
            <ac:picMk id="3" creationId="{ECF3F8C6-E2F6-44EE-01B0-5DBD91A402C2}"/>
          </ac:picMkLst>
        </pc:picChg>
        <pc:picChg chg="add mod">
          <ac:chgData name="Venkata Satvik" userId="e8512984db13d38e" providerId="LiveId" clId="{D0C4B921-EEEB-4DD9-8DC8-DF73D077AEAA}" dt="2023-02-22T19:38:38.967" v="1932" actId="1076"/>
          <ac:picMkLst>
            <pc:docMk/>
            <pc:sldMk cId="2509008827" sldId="283"/>
            <ac:picMk id="5122" creationId="{8CA0E245-B7B2-71AF-A4F8-EB7D818295A5}"/>
          </ac:picMkLst>
        </pc:picChg>
        <pc:picChg chg="add del">
          <ac:chgData name="Venkata Satvik" userId="e8512984db13d38e" providerId="LiveId" clId="{D0C4B921-EEEB-4DD9-8DC8-DF73D077AEAA}" dt="2023-02-22T19:38:59.824" v="1935" actId="478"/>
          <ac:picMkLst>
            <pc:docMk/>
            <pc:sldMk cId="2509008827" sldId="283"/>
            <ac:picMk id="5124" creationId="{180A2701-1B88-872E-C317-EAB378A89F7C}"/>
          </ac:picMkLst>
        </pc:picChg>
        <pc:picChg chg="add mod">
          <ac:chgData name="Venkata Satvik" userId="e8512984db13d38e" providerId="LiveId" clId="{D0C4B921-EEEB-4DD9-8DC8-DF73D077AEAA}" dt="2023-02-22T19:39:10.173" v="1939" actId="1076"/>
          <ac:picMkLst>
            <pc:docMk/>
            <pc:sldMk cId="2509008827" sldId="283"/>
            <ac:picMk id="5126" creationId="{16D75AC2-306C-AE14-78E8-8B9A9CC247E5}"/>
          </ac:picMkLst>
        </pc:picChg>
      </pc:sldChg>
      <pc:sldChg chg="modSp mod">
        <pc:chgData name="Venkata Satvik" userId="e8512984db13d38e" providerId="LiveId" clId="{D0C4B921-EEEB-4DD9-8DC8-DF73D077AEAA}" dt="2023-03-24T01:13:00.881" v="3069" actId="20577"/>
        <pc:sldMkLst>
          <pc:docMk/>
          <pc:sldMk cId="3987279262" sldId="284"/>
        </pc:sldMkLst>
        <pc:spChg chg="mod">
          <ac:chgData name="Venkata Satvik" userId="e8512984db13d38e" providerId="LiveId" clId="{D0C4B921-EEEB-4DD9-8DC8-DF73D077AEAA}" dt="2023-03-24T01:13:00.881" v="3069" actId="20577"/>
          <ac:spMkLst>
            <pc:docMk/>
            <pc:sldMk cId="3987279262" sldId="284"/>
            <ac:spMk id="153" creationId="{00000000-0000-0000-0000-000000000000}"/>
          </ac:spMkLst>
        </pc:spChg>
      </pc:sldChg>
      <pc:sldChg chg="addSp delSp modSp mod">
        <pc:chgData name="Venkata Satvik" userId="e8512984db13d38e" providerId="LiveId" clId="{D0C4B921-EEEB-4DD9-8DC8-DF73D077AEAA}" dt="2023-03-24T01:13:38.623" v="3085" actId="20577"/>
        <pc:sldMkLst>
          <pc:docMk/>
          <pc:sldMk cId="944022975" sldId="285"/>
        </pc:sldMkLst>
        <pc:spChg chg="add del mod">
          <ac:chgData name="Venkata Satvik" userId="e8512984db13d38e" providerId="LiveId" clId="{D0C4B921-EEEB-4DD9-8DC8-DF73D077AEAA}" dt="2023-03-24T01:13:38.623" v="3085" actId="20577"/>
          <ac:spMkLst>
            <pc:docMk/>
            <pc:sldMk cId="944022975" sldId="285"/>
            <ac:spMk id="153" creationId="{00000000-0000-0000-0000-000000000000}"/>
          </ac:spMkLst>
        </pc:spChg>
      </pc:sldChg>
      <pc:sldChg chg="modSp mod">
        <pc:chgData name="Venkata Satvik" userId="e8512984db13d38e" providerId="LiveId" clId="{D0C4B921-EEEB-4DD9-8DC8-DF73D077AEAA}" dt="2023-03-24T01:13:18.268" v="3077" actId="20577"/>
        <pc:sldMkLst>
          <pc:docMk/>
          <pc:sldMk cId="3794864141" sldId="286"/>
        </pc:sldMkLst>
        <pc:spChg chg="mod">
          <ac:chgData name="Venkata Satvik" userId="e8512984db13d38e" providerId="LiveId" clId="{D0C4B921-EEEB-4DD9-8DC8-DF73D077AEAA}" dt="2023-02-26T12:04:17.267" v="2761" actId="255"/>
          <ac:spMkLst>
            <pc:docMk/>
            <pc:sldMk cId="3794864141" sldId="286"/>
            <ac:spMk id="3" creationId="{00000000-0000-0000-0000-000000000000}"/>
          </ac:spMkLst>
        </pc:spChg>
        <pc:spChg chg="mod">
          <ac:chgData name="Venkata Satvik" userId="e8512984db13d38e" providerId="LiveId" clId="{D0C4B921-EEEB-4DD9-8DC8-DF73D077AEAA}" dt="2023-03-24T01:13:18.268" v="3077" actId="20577"/>
          <ac:spMkLst>
            <pc:docMk/>
            <pc:sldMk cId="3794864141" sldId="286"/>
            <ac:spMk id="153" creationId="{00000000-0000-0000-0000-000000000000}"/>
          </ac:spMkLst>
        </pc:spChg>
      </pc:sldChg>
      <pc:sldChg chg="modSp mod">
        <pc:chgData name="Venkata Satvik" userId="e8512984db13d38e" providerId="LiveId" clId="{D0C4B921-EEEB-4DD9-8DC8-DF73D077AEAA}" dt="2023-03-24T00:53:20.682" v="3055" actId="20577"/>
        <pc:sldMkLst>
          <pc:docMk/>
          <pc:sldMk cId="3876683250" sldId="288"/>
        </pc:sldMkLst>
        <pc:spChg chg="mod">
          <ac:chgData name="Venkata Satvik" userId="e8512984db13d38e" providerId="LiveId" clId="{D0C4B921-EEEB-4DD9-8DC8-DF73D077AEAA}" dt="2023-02-26T12:01:26.167" v="2733" actId="20577"/>
          <ac:spMkLst>
            <pc:docMk/>
            <pc:sldMk cId="3876683250" sldId="288"/>
            <ac:spMk id="152" creationId="{00000000-0000-0000-0000-000000000000}"/>
          </ac:spMkLst>
        </pc:spChg>
        <pc:spChg chg="mod">
          <ac:chgData name="Venkata Satvik" userId="e8512984db13d38e" providerId="LiveId" clId="{D0C4B921-EEEB-4DD9-8DC8-DF73D077AEAA}" dt="2023-03-24T00:53:20.682" v="3055" actId="20577"/>
          <ac:spMkLst>
            <pc:docMk/>
            <pc:sldMk cId="3876683250" sldId="288"/>
            <ac:spMk id="153" creationId="{00000000-0000-0000-0000-000000000000}"/>
          </ac:spMkLst>
        </pc:spChg>
      </pc:sldChg>
      <pc:sldChg chg="modSp mod">
        <pc:chgData name="Venkata Satvik" userId="e8512984db13d38e" providerId="LiveId" clId="{D0C4B921-EEEB-4DD9-8DC8-DF73D077AEAA}" dt="2023-03-24T00:53:33.706" v="3059" actId="20577"/>
        <pc:sldMkLst>
          <pc:docMk/>
          <pc:sldMk cId="1012325500" sldId="289"/>
        </pc:sldMkLst>
        <pc:spChg chg="mod">
          <ac:chgData name="Venkata Satvik" userId="e8512984db13d38e" providerId="LiveId" clId="{D0C4B921-EEEB-4DD9-8DC8-DF73D077AEAA}" dt="2023-02-26T12:01:37.348" v="2735" actId="20577"/>
          <ac:spMkLst>
            <pc:docMk/>
            <pc:sldMk cId="1012325500" sldId="289"/>
            <ac:spMk id="152" creationId="{00000000-0000-0000-0000-000000000000}"/>
          </ac:spMkLst>
        </pc:spChg>
        <pc:spChg chg="mod">
          <ac:chgData name="Venkata Satvik" userId="e8512984db13d38e" providerId="LiveId" clId="{D0C4B921-EEEB-4DD9-8DC8-DF73D077AEAA}" dt="2023-03-24T00:53:33.706" v="3059" actId="20577"/>
          <ac:spMkLst>
            <pc:docMk/>
            <pc:sldMk cId="1012325500" sldId="289"/>
            <ac:spMk id="153" creationId="{00000000-0000-0000-0000-000000000000}"/>
          </ac:spMkLst>
        </pc:spChg>
      </pc:sldChg>
      <pc:sldChg chg="modSp mod">
        <pc:chgData name="Venkata Satvik" userId="e8512984db13d38e" providerId="LiveId" clId="{D0C4B921-EEEB-4DD9-8DC8-DF73D077AEAA}" dt="2023-03-24T00:53:27.482" v="3057" actId="20577"/>
        <pc:sldMkLst>
          <pc:docMk/>
          <pc:sldMk cId="2207896089" sldId="290"/>
        </pc:sldMkLst>
        <pc:spChg chg="mod">
          <ac:chgData name="Venkata Satvik" userId="e8512984db13d38e" providerId="LiveId" clId="{D0C4B921-EEEB-4DD9-8DC8-DF73D077AEAA}" dt="2023-02-22T16:22:02.823" v="0" actId="2711"/>
          <ac:spMkLst>
            <pc:docMk/>
            <pc:sldMk cId="2207896089" sldId="290"/>
            <ac:spMk id="3" creationId="{F8D17031-BE53-998B-85F2-68F83F33338F}"/>
          </ac:spMkLst>
        </pc:spChg>
        <pc:spChg chg="mod">
          <ac:chgData name="Venkata Satvik" userId="e8512984db13d38e" providerId="LiveId" clId="{D0C4B921-EEEB-4DD9-8DC8-DF73D077AEAA}" dt="2023-02-26T12:01:31.878" v="2734" actId="20577"/>
          <ac:spMkLst>
            <pc:docMk/>
            <pc:sldMk cId="2207896089" sldId="290"/>
            <ac:spMk id="152" creationId="{00000000-0000-0000-0000-000000000000}"/>
          </ac:spMkLst>
        </pc:spChg>
        <pc:spChg chg="mod">
          <ac:chgData name="Venkata Satvik" userId="e8512984db13d38e" providerId="LiveId" clId="{D0C4B921-EEEB-4DD9-8DC8-DF73D077AEAA}" dt="2023-03-24T00:53:27.482" v="3057" actId="20577"/>
          <ac:spMkLst>
            <pc:docMk/>
            <pc:sldMk cId="2207896089" sldId="290"/>
            <ac:spMk id="153" creationId="{00000000-0000-0000-0000-000000000000}"/>
          </ac:spMkLst>
        </pc:spChg>
      </pc:sldChg>
      <pc:sldChg chg="modSp add mod">
        <pc:chgData name="Venkata Satvik" userId="e8512984db13d38e" providerId="LiveId" clId="{D0C4B921-EEEB-4DD9-8DC8-DF73D077AEAA}" dt="2023-03-24T01:15:05.266" v="3119" actId="20577"/>
        <pc:sldMkLst>
          <pc:docMk/>
          <pc:sldMk cId="271121412" sldId="291"/>
        </pc:sldMkLst>
        <pc:spChg chg="mod">
          <ac:chgData name="Venkata Satvik" userId="e8512984db13d38e" providerId="LiveId" clId="{D0C4B921-EEEB-4DD9-8DC8-DF73D077AEAA}" dt="2023-02-22T17:01:12.016" v="269" actId="20577"/>
          <ac:spMkLst>
            <pc:docMk/>
            <pc:sldMk cId="271121412" sldId="291"/>
            <ac:spMk id="3" creationId="{775E1957-2908-D282-8E22-D80F6FCCDAF9}"/>
          </ac:spMkLst>
        </pc:spChg>
        <pc:spChg chg="mod">
          <ac:chgData name="Venkata Satvik" userId="e8512984db13d38e" providerId="LiveId" clId="{D0C4B921-EEEB-4DD9-8DC8-DF73D077AEAA}" dt="2023-03-24T01:15:05.266" v="3119" actId="20577"/>
          <ac:spMkLst>
            <pc:docMk/>
            <pc:sldMk cId="271121412" sldId="291"/>
            <ac:spMk id="153" creationId="{00000000-0000-0000-0000-000000000000}"/>
          </ac:spMkLst>
        </pc:spChg>
      </pc:sldChg>
      <pc:sldChg chg="addSp delSp modSp add mod chgLayout">
        <pc:chgData name="Venkata Satvik" userId="e8512984db13d38e" providerId="LiveId" clId="{D0C4B921-EEEB-4DD9-8DC8-DF73D077AEAA}" dt="2023-03-24T01:13:07.140" v="3073" actId="20577"/>
        <pc:sldMkLst>
          <pc:docMk/>
          <pc:sldMk cId="2861537139" sldId="292"/>
        </pc:sldMkLst>
        <pc:spChg chg="add del mod ord">
          <ac:chgData name="Venkata Satvik" userId="e8512984db13d38e" providerId="LiveId" clId="{D0C4B921-EEEB-4DD9-8DC8-DF73D077AEAA}" dt="2023-02-22T16:33:06.321" v="66" actId="478"/>
          <ac:spMkLst>
            <pc:docMk/>
            <pc:sldMk cId="2861537139" sldId="292"/>
            <ac:spMk id="3" creationId="{4ACC0C05-5674-A098-9523-32765FC6F16D}"/>
          </ac:spMkLst>
        </pc:spChg>
        <pc:spChg chg="add del mod ord">
          <ac:chgData name="Venkata Satvik" userId="e8512984db13d38e" providerId="LiveId" clId="{D0C4B921-EEEB-4DD9-8DC8-DF73D077AEAA}" dt="2023-02-22T16:33:08.573" v="67"/>
          <ac:spMkLst>
            <pc:docMk/>
            <pc:sldMk cId="2861537139" sldId="292"/>
            <ac:spMk id="4" creationId="{D6664637-3C6B-9448-9FDE-C1C9737FA39F}"/>
          </ac:spMkLst>
        </pc:spChg>
        <pc:spChg chg="add del mod">
          <ac:chgData name="Venkata Satvik" userId="e8512984db13d38e" providerId="LiveId" clId="{D0C4B921-EEEB-4DD9-8DC8-DF73D077AEAA}" dt="2023-02-22T16:33:15.832" v="68"/>
          <ac:spMkLst>
            <pc:docMk/>
            <pc:sldMk cId="2861537139" sldId="292"/>
            <ac:spMk id="5" creationId="{829DF66C-3308-4324-6294-3D30F1AB7C1C}"/>
          </ac:spMkLst>
        </pc:spChg>
        <pc:spChg chg="add del mod">
          <ac:chgData name="Venkata Satvik" userId="e8512984db13d38e" providerId="LiveId" clId="{D0C4B921-EEEB-4DD9-8DC8-DF73D077AEAA}" dt="2023-02-22T16:34:33.453" v="73" actId="478"/>
          <ac:spMkLst>
            <pc:docMk/>
            <pc:sldMk cId="2861537139" sldId="292"/>
            <ac:spMk id="6" creationId="{9E420DCB-E171-B874-FB7B-F9B8DFFF52E2}"/>
          </ac:spMkLst>
        </pc:spChg>
        <pc:spChg chg="mod">
          <ac:chgData name="Venkata Satvik" userId="e8512984db13d38e" providerId="LiveId" clId="{D0C4B921-EEEB-4DD9-8DC8-DF73D077AEAA}" dt="2023-02-22T16:29:12.019" v="10" actId="20577"/>
          <ac:spMkLst>
            <pc:docMk/>
            <pc:sldMk cId="2861537139" sldId="292"/>
            <ac:spMk id="152" creationId="{00000000-0000-0000-0000-000000000000}"/>
          </ac:spMkLst>
        </pc:spChg>
        <pc:spChg chg="mod">
          <ac:chgData name="Venkata Satvik" userId="e8512984db13d38e" providerId="LiveId" clId="{D0C4B921-EEEB-4DD9-8DC8-DF73D077AEAA}" dt="2023-03-24T01:13:07.140" v="3073" actId="20577"/>
          <ac:spMkLst>
            <pc:docMk/>
            <pc:sldMk cId="2861537139" sldId="292"/>
            <ac:spMk id="153" creationId="{00000000-0000-0000-0000-000000000000}"/>
          </ac:spMkLst>
        </pc:spChg>
        <pc:picChg chg="del">
          <ac:chgData name="Venkata Satvik" userId="e8512984db13d38e" providerId="LiveId" clId="{D0C4B921-EEEB-4DD9-8DC8-DF73D077AEAA}" dt="2023-02-22T16:29:15.786" v="11" actId="478"/>
          <ac:picMkLst>
            <pc:docMk/>
            <pc:sldMk cId="2861537139" sldId="292"/>
            <ac:picMk id="2" creationId="{B59119CF-4770-4022-277B-EABDE1EC8715}"/>
          </ac:picMkLst>
        </pc:picChg>
        <pc:picChg chg="add mod">
          <ac:chgData name="Venkata Satvik" userId="e8512984db13d38e" providerId="LiveId" clId="{D0C4B921-EEEB-4DD9-8DC8-DF73D077AEAA}" dt="2023-02-22T16:34:37.671" v="74" actId="1076"/>
          <ac:picMkLst>
            <pc:docMk/>
            <pc:sldMk cId="2861537139" sldId="292"/>
            <ac:picMk id="8" creationId="{D90F578E-E0F1-9501-69F4-B847723772C9}"/>
          </ac:picMkLst>
        </pc:picChg>
      </pc:sldChg>
      <pc:sldChg chg="addSp modSp add mod ord">
        <pc:chgData name="Venkata Satvik" userId="e8512984db13d38e" providerId="LiveId" clId="{D0C4B921-EEEB-4DD9-8DC8-DF73D077AEAA}" dt="2023-03-24T01:13:57.203" v="3091" actId="20577"/>
        <pc:sldMkLst>
          <pc:docMk/>
          <pc:sldMk cId="2908091544" sldId="293"/>
        </pc:sldMkLst>
        <pc:spChg chg="mod">
          <ac:chgData name="Venkata Satvik" userId="e8512984db13d38e" providerId="LiveId" clId="{D0C4B921-EEEB-4DD9-8DC8-DF73D077AEAA}" dt="2023-02-22T16:30:43.544" v="64" actId="20577"/>
          <ac:spMkLst>
            <pc:docMk/>
            <pc:sldMk cId="2908091544" sldId="293"/>
            <ac:spMk id="152" creationId="{00000000-0000-0000-0000-000000000000}"/>
          </ac:spMkLst>
        </pc:spChg>
        <pc:spChg chg="mod">
          <ac:chgData name="Venkata Satvik" userId="e8512984db13d38e" providerId="LiveId" clId="{D0C4B921-EEEB-4DD9-8DC8-DF73D077AEAA}" dt="2023-03-24T01:13:57.203" v="3091" actId="20577"/>
          <ac:spMkLst>
            <pc:docMk/>
            <pc:sldMk cId="2908091544" sldId="293"/>
            <ac:spMk id="153" creationId="{00000000-0000-0000-0000-000000000000}"/>
          </ac:spMkLst>
        </pc:spChg>
        <pc:graphicFrameChg chg="add mod modGraphic">
          <ac:chgData name="Venkata Satvik" userId="e8512984db13d38e" providerId="LiveId" clId="{D0C4B921-EEEB-4DD9-8DC8-DF73D077AEAA}" dt="2023-02-28T04:09:29.032" v="2847" actId="114"/>
          <ac:graphicFrameMkLst>
            <pc:docMk/>
            <pc:sldMk cId="2908091544" sldId="293"/>
            <ac:graphicFrameMk id="2" creationId="{9A1BEA34-E064-F41C-72AF-6CBBE7F5B7BD}"/>
          </ac:graphicFrameMkLst>
        </pc:graphicFrameChg>
      </pc:sldChg>
      <pc:sldChg chg="addSp delSp modSp add del mod ord">
        <pc:chgData name="Venkata Satvik" userId="e8512984db13d38e" providerId="LiveId" clId="{D0C4B921-EEEB-4DD9-8DC8-DF73D077AEAA}" dt="2023-02-22T19:06:45.222" v="1082" actId="2696"/>
        <pc:sldMkLst>
          <pc:docMk/>
          <pc:sldMk cId="2363501377" sldId="294"/>
        </pc:sldMkLst>
        <pc:spChg chg="mod">
          <ac:chgData name="Venkata Satvik" userId="e8512984db13d38e" providerId="LiveId" clId="{D0C4B921-EEEB-4DD9-8DC8-DF73D077AEAA}" dt="2023-02-22T16:30:26.919" v="61" actId="20577"/>
          <ac:spMkLst>
            <pc:docMk/>
            <pc:sldMk cId="2363501377" sldId="294"/>
            <ac:spMk id="152" creationId="{00000000-0000-0000-0000-000000000000}"/>
          </ac:spMkLst>
        </pc:spChg>
        <pc:spChg chg="mod">
          <ac:chgData name="Venkata Satvik" userId="e8512984db13d38e" providerId="LiveId" clId="{D0C4B921-EEEB-4DD9-8DC8-DF73D077AEAA}" dt="2023-02-22T17:19:09.857" v="826" actId="20577"/>
          <ac:spMkLst>
            <pc:docMk/>
            <pc:sldMk cId="2363501377" sldId="294"/>
            <ac:spMk id="153" creationId="{00000000-0000-0000-0000-000000000000}"/>
          </ac:spMkLst>
        </pc:spChg>
        <pc:picChg chg="add del mod">
          <ac:chgData name="Venkata Satvik" userId="e8512984db13d38e" providerId="LiveId" clId="{D0C4B921-EEEB-4DD9-8DC8-DF73D077AEAA}" dt="2023-02-22T18:56:59.919" v="1014" actId="478"/>
          <ac:picMkLst>
            <pc:docMk/>
            <pc:sldMk cId="2363501377" sldId="294"/>
            <ac:picMk id="3" creationId="{E469F433-2178-B687-2C1E-BB1848F41B42}"/>
          </ac:picMkLst>
        </pc:picChg>
        <pc:picChg chg="add mod">
          <ac:chgData name="Venkata Satvik" userId="e8512984db13d38e" providerId="LiveId" clId="{D0C4B921-EEEB-4DD9-8DC8-DF73D077AEAA}" dt="2023-02-22T18:57:14.804" v="1017" actId="1076"/>
          <ac:picMkLst>
            <pc:docMk/>
            <pc:sldMk cId="2363501377" sldId="294"/>
            <ac:picMk id="5" creationId="{8B41EA02-B3AF-44A7-6219-27E40A963D38}"/>
          </ac:picMkLst>
        </pc:picChg>
      </pc:sldChg>
      <pc:sldChg chg="add del">
        <pc:chgData name="Venkata Satvik" userId="e8512984db13d38e" providerId="LiveId" clId="{D0C4B921-EEEB-4DD9-8DC8-DF73D077AEAA}" dt="2023-02-22T17:03:07.087" v="271" actId="47"/>
        <pc:sldMkLst>
          <pc:docMk/>
          <pc:sldMk cId="1004304644" sldId="295"/>
        </pc:sldMkLst>
      </pc:sldChg>
      <pc:sldChg chg="modSp add del">
        <pc:chgData name="Venkata Satvik" userId="e8512984db13d38e" providerId="LiveId" clId="{D0C4B921-EEEB-4DD9-8DC8-DF73D077AEAA}" dt="2023-02-22T16:45:25.977" v="79" actId="2890"/>
        <pc:sldMkLst>
          <pc:docMk/>
          <pc:sldMk cId="3043921448" sldId="295"/>
        </pc:sldMkLst>
        <pc:graphicFrameChg chg="mod">
          <ac:chgData name="Venkata Satvik" userId="e8512984db13d38e" providerId="LiveId" clId="{D0C4B921-EEEB-4DD9-8DC8-DF73D077AEAA}" dt="2023-02-22T16:45:12.540" v="78"/>
          <ac:graphicFrameMkLst>
            <pc:docMk/>
            <pc:sldMk cId="3043921448" sldId="295"/>
            <ac:graphicFrameMk id="2" creationId="{0A8D8569-54D8-07A0-AB88-DEF36AB49F0C}"/>
          </ac:graphicFrameMkLst>
        </pc:graphicFrameChg>
      </pc:sldChg>
      <pc:sldChg chg="add del replId">
        <pc:chgData name="Venkata Satvik" userId="e8512984db13d38e" providerId="LiveId" clId="{D0C4B921-EEEB-4DD9-8DC8-DF73D077AEAA}" dt="2023-02-22T17:03:31.932" v="304" actId="47"/>
        <pc:sldMkLst>
          <pc:docMk/>
          <pc:sldMk cId="3409720827" sldId="296"/>
        </pc:sldMkLst>
      </pc:sldChg>
      <pc:sldChg chg="add del replId">
        <pc:chgData name="Venkata Satvik" userId="e8512984db13d38e" providerId="LiveId" clId="{D0C4B921-EEEB-4DD9-8DC8-DF73D077AEAA}" dt="2023-02-22T17:03:29.906" v="303" actId="47"/>
        <pc:sldMkLst>
          <pc:docMk/>
          <pc:sldMk cId="936238738" sldId="297"/>
        </pc:sldMkLst>
      </pc:sldChg>
      <pc:sldChg chg="add del replId">
        <pc:chgData name="Venkata Satvik" userId="e8512984db13d38e" providerId="LiveId" clId="{D0C4B921-EEEB-4DD9-8DC8-DF73D077AEAA}" dt="2023-02-22T17:03:29.185" v="302" actId="47"/>
        <pc:sldMkLst>
          <pc:docMk/>
          <pc:sldMk cId="3079334332" sldId="298"/>
        </pc:sldMkLst>
      </pc:sldChg>
      <pc:sldChg chg="add del replId">
        <pc:chgData name="Venkata Satvik" userId="e8512984db13d38e" providerId="LiveId" clId="{D0C4B921-EEEB-4DD9-8DC8-DF73D077AEAA}" dt="2023-02-22T17:03:28.727" v="301" actId="47"/>
        <pc:sldMkLst>
          <pc:docMk/>
          <pc:sldMk cId="3854480460" sldId="299"/>
        </pc:sldMkLst>
      </pc:sldChg>
      <pc:sldChg chg="add del replId">
        <pc:chgData name="Venkata Satvik" userId="e8512984db13d38e" providerId="LiveId" clId="{D0C4B921-EEEB-4DD9-8DC8-DF73D077AEAA}" dt="2023-02-22T17:03:28.343" v="300" actId="47"/>
        <pc:sldMkLst>
          <pc:docMk/>
          <pc:sldMk cId="2626953478" sldId="300"/>
        </pc:sldMkLst>
      </pc:sldChg>
      <pc:sldChg chg="add del replId">
        <pc:chgData name="Venkata Satvik" userId="e8512984db13d38e" providerId="LiveId" clId="{D0C4B921-EEEB-4DD9-8DC8-DF73D077AEAA}" dt="2023-02-22T17:03:27.920" v="299" actId="47"/>
        <pc:sldMkLst>
          <pc:docMk/>
          <pc:sldMk cId="2741259427" sldId="301"/>
        </pc:sldMkLst>
      </pc:sldChg>
      <pc:sldChg chg="add del replId">
        <pc:chgData name="Venkata Satvik" userId="e8512984db13d38e" providerId="LiveId" clId="{D0C4B921-EEEB-4DD9-8DC8-DF73D077AEAA}" dt="2023-02-22T17:03:27.647" v="298" actId="47"/>
        <pc:sldMkLst>
          <pc:docMk/>
          <pc:sldMk cId="3082525422" sldId="302"/>
        </pc:sldMkLst>
      </pc:sldChg>
      <pc:sldChg chg="add del replId">
        <pc:chgData name="Venkata Satvik" userId="e8512984db13d38e" providerId="LiveId" clId="{D0C4B921-EEEB-4DD9-8DC8-DF73D077AEAA}" dt="2023-02-22T17:03:27.343" v="297" actId="47"/>
        <pc:sldMkLst>
          <pc:docMk/>
          <pc:sldMk cId="2213043133" sldId="303"/>
        </pc:sldMkLst>
      </pc:sldChg>
      <pc:sldChg chg="add del replId">
        <pc:chgData name="Venkata Satvik" userId="e8512984db13d38e" providerId="LiveId" clId="{D0C4B921-EEEB-4DD9-8DC8-DF73D077AEAA}" dt="2023-02-22T17:03:27.043" v="296" actId="47"/>
        <pc:sldMkLst>
          <pc:docMk/>
          <pc:sldMk cId="4027311289" sldId="304"/>
        </pc:sldMkLst>
      </pc:sldChg>
      <pc:sldChg chg="add del replId">
        <pc:chgData name="Venkata Satvik" userId="e8512984db13d38e" providerId="LiveId" clId="{D0C4B921-EEEB-4DD9-8DC8-DF73D077AEAA}" dt="2023-02-22T17:03:26.775" v="295" actId="47"/>
        <pc:sldMkLst>
          <pc:docMk/>
          <pc:sldMk cId="653821676" sldId="305"/>
        </pc:sldMkLst>
      </pc:sldChg>
      <pc:sldChg chg="add del replId">
        <pc:chgData name="Venkata Satvik" userId="e8512984db13d38e" providerId="LiveId" clId="{D0C4B921-EEEB-4DD9-8DC8-DF73D077AEAA}" dt="2023-02-22T17:03:26.427" v="294" actId="47"/>
        <pc:sldMkLst>
          <pc:docMk/>
          <pc:sldMk cId="21171838" sldId="306"/>
        </pc:sldMkLst>
      </pc:sldChg>
      <pc:sldChg chg="add del replId">
        <pc:chgData name="Venkata Satvik" userId="e8512984db13d38e" providerId="LiveId" clId="{D0C4B921-EEEB-4DD9-8DC8-DF73D077AEAA}" dt="2023-02-22T17:03:26.066" v="293" actId="47"/>
        <pc:sldMkLst>
          <pc:docMk/>
          <pc:sldMk cId="230288777" sldId="307"/>
        </pc:sldMkLst>
      </pc:sldChg>
      <pc:sldChg chg="add del replId">
        <pc:chgData name="Venkata Satvik" userId="e8512984db13d38e" providerId="LiveId" clId="{D0C4B921-EEEB-4DD9-8DC8-DF73D077AEAA}" dt="2023-02-22T17:03:25.694" v="292" actId="47"/>
        <pc:sldMkLst>
          <pc:docMk/>
          <pc:sldMk cId="2526806705" sldId="308"/>
        </pc:sldMkLst>
      </pc:sldChg>
      <pc:sldChg chg="add del replId">
        <pc:chgData name="Venkata Satvik" userId="e8512984db13d38e" providerId="LiveId" clId="{D0C4B921-EEEB-4DD9-8DC8-DF73D077AEAA}" dt="2023-02-22T17:03:25.271" v="291" actId="47"/>
        <pc:sldMkLst>
          <pc:docMk/>
          <pc:sldMk cId="1409066513" sldId="309"/>
        </pc:sldMkLst>
      </pc:sldChg>
      <pc:sldChg chg="add del replId">
        <pc:chgData name="Venkata Satvik" userId="e8512984db13d38e" providerId="LiveId" clId="{D0C4B921-EEEB-4DD9-8DC8-DF73D077AEAA}" dt="2023-02-22T17:03:24.891" v="290" actId="47"/>
        <pc:sldMkLst>
          <pc:docMk/>
          <pc:sldMk cId="2110614965" sldId="310"/>
        </pc:sldMkLst>
      </pc:sldChg>
      <pc:sldChg chg="add del replId">
        <pc:chgData name="Venkata Satvik" userId="e8512984db13d38e" providerId="LiveId" clId="{D0C4B921-EEEB-4DD9-8DC8-DF73D077AEAA}" dt="2023-02-22T17:03:24.393" v="289" actId="47"/>
        <pc:sldMkLst>
          <pc:docMk/>
          <pc:sldMk cId="2890706279" sldId="311"/>
        </pc:sldMkLst>
      </pc:sldChg>
      <pc:sldChg chg="add del replId">
        <pc:chgData name="Venkata Satvik" userId="e8512984db13d38e" providerId="LiveId" clId="{D0C4B921-EEEB-4DD9-8DC8-DF73D077AEAA}" dt="2023-02-22T17:03:23.755" v="288" actId="47"/>
        <pc:sldMkLst>
          <pc:docMk/>
          <pc:sldMk cId="3188231915" sldId="312"/>
        </pc:sldMkLst>
      </pc:sldChg>
      <pc:sldChg chg="add del replId">
        <pc:chgData name="Venkata Satvik" userId="e8512984db13d38e" providerId="LiveId" clId="{D0C4B921-EEEB-4DD9-8DC8-DF73D077AEAA}" dt="2023-02-22T17:03:23.374" v="287" actId="47"/>
        <pc:sldMkLst>
          <pc:docMk/>
          <pc:sldMk cId="3869892673" sldId="313"/>
        </pc:sldMkLst>
      </pc:sldChg>
      <pc:sldChg chg="add del replId">
        <pc:chgData name="Venkata Satvik" userId="e8512984db13d38e" providerId="LiveId" clId="{D0C4B921-EEEB-4DD9-8DC8-DF73D077AEAA}" dt="2023-02-22T17:03:22.784" v="286" actId="47"/>
        <pc:sldMkLst>
          <pc:docMk/>
          <pc:sldMk cId="3320993580" sldId="314"/>
        </pc:sldMkLst>
      </pc:sldChg>
      <pc:sldChg chg="add del replId">
        <pc:chgData name="Venkata Satvik" userId="e8512984db13d38e" providerId="LiveId" clId="{D0C4B921-EEEB-4DD9-8DC8-DF73D077AEAA}" dt="2023-02-22T17:03:21.815" v="285" actId="47"/>
        <pc:sldMkLst>
          <pc:docMk/>
          <pc:sldMk cId="3497140430" sldId="315"/>
        </pc:sldMkLst>
      </pc:sldChg>
      <pc:sldChg chg="add del replId">
        <pc:chgData name="Venkata Satvik" userId="e8512984db13d38e" providerId="LiveId" clId="{D0C4B921-EEEB-4DD9-8DC8-DF73D077AEAA}" dt="2023-02-22T17:03:21.633" v="284" actId="47"/>
        <pc:sldMkLst>
          <pc:docMk/>
          <pc:sldMk cId="2922426911" sldId="316"/>
        </pc:sldMkLst>
      </pc:sldChg>
      <pc:sldChg chg="add del replId">
        <pc:chgData name="Venkata Satvik" userId="e8512984db13d38e" providerId="LiveId" clId="{D0C4B921-EEEB-4DD9-8DC8-DF73D077AEAA}" dt="2023-02-22T17:03:21.035" v="283" actId="47"/>
        <pc:sldMkLst>
          <pc:docMk/>
          <pc:sldMk cId="2268610062" sldId="317"/>
        </pc:sldMkLst>
      </pc:sldChg>
      <pc:sldChg chg="add del replId">
        <pc:chgData name="Venkata Satvik" userId="e8512984db13d38e" providerId="LiveId" clId="{D0C4B921-EEEB-4DD9-8DC8-DF73D077AEAA}" dt="2023-02-22T17:03:20.620" v="282" actId="47"/>
        <pc:sldMkLst>
          <pc:docMk/>
          <pc:sldMk cId="5360159" sldId="318"/>
        </pc:sldMkLst>
      </pc:sldChg>
      <pc:sldChg chg="add del replId">
        <pc:chgData name="Venkata Satvik" userId="e8512984db13d38e" providerId="LiveId" clId="{D0C4B921-EEEB-4DD9-8DC8-DF73D077AEAA}" dt="2023-02-22T17:03:19.680" v="281" actId="47"/>
        <pc:sldMkLst>
          <pc:docMk/>
          <pc:sldMk cId="3222400051" sldId="319"/>
        </pc:sldMkLst>
      </pc:sldChg>
      <pc:sldChg chg="add del replId">
        <pc:chgData name="Venkata Satvik" userId="e8512984db13d38e" providerId="LiveId" clId="{D0C4B921-EEEB-4DD9-8DC8-DF73D077AEAA}" dt="2023-02-22T17:03:18.680" v="280" actId="47"/>
        <pc:sldMkLst>
          <pc:docMk/>
          <pc:sldMk cId="4043983506" sldId="320"/>
        </pc:sldMkLst>
      </pc:sldChg>
      <pc:sldChg chg="add del replId">
        <pc:chgData name="Venkata Satvik" userId="e8512984db13d38e" providerId="LiveId" clId="{D0C4B921-EEEB-4DD9-8DC8-DF73D077AEAA}" dt="2023-02-22T17:03:17.843" v="279" actId="47"/>
        <pc:sldMkLst>
          <pc:docMk/>
          <pc:sldMk cId="1267998475" sldId="321"/>
        </pc:sldMkLst>
      </pc:sldChg>
      <pc:sldChg chg="add del replId">
        <pc:chgData name="Venkata Satvik" userId="e8512984db13d38e" providerId="LiveId" clId="{D0C4B921-EEEB-4DD9-8DC8-DF73D077AEAA}" dt="2023-02-22T17:03:16.908" v="278" actId="47"/>
        <pc:sldMkLst>
          <pc:docMk/>
          <pc:sldMk cId="370309430" sldId="322"/>
        </pc:sldMkLst>
      </pc:sldChg>
      <pc:sldChg chg="add del replId">
        <pc:chgData name="Venkata Satvik" userId="e8512984db13d38e" providerId="LiveId" clId="{D0C4B921-EEEB-4DD9-8DC8-DF73D077AEAA}" dt="2023-02-22T17:03:16.329" v="277" actId="47"/>
        <pc:sldMkLst>
          <pc:docMk/>
          <pc:sldMk cId="3968690934" sldId="323"/>
        </pc:sldMkLst>
      </pc:sldChg>
      <pc:sldChg chg="add del replId">
        <pc:chgData name="Venkata Satvik" userId="e8512984db13d38e" providerId="LiveId" clId="{D0C4B921-EEEB-4DD9-8DC8-DF73D077AEAA}" dt="2023-02-22T17:03:15.887" v="276" actId="47"/>
        <pc:sldMkLst>
          <pc:docMk/>
          <pc:sldMk cId="936043025" sldId="324"/>
        </pc:sldMkLst>
      </pc:sldChg>
      <pc:sldChg chg="add del replId">
        <pc:chgData name="Venkata Satvik" userId="e8512984db13d38e" providerId="LiveId" clId="{D0C4B921-EEEB-4DD9-8DC8-DF73D077AEAA}" dt="2023-02-22T17:03:15.323" v="275" actId="47"/>
        <pc:sldMkLst>
          <pc:docMk/>
          <pc:sldMk cId="742701485" sldId="325"/>
        </pc:sldMkLst>
      </pc:sldChg>
      <pc:sldChg chg="add del replId">
        <pc:chgData name="Venkata Satvik" userId="e8512984db13d38e" providerId="LiveId" clId="{D0C4B921-EEEB-4DD9-8DC8-DF73D077AEAA}" dt="2023-02-22T17:03:14.659" v="274" actId="47"/>
        <pc:sldMkLst>
          <pc:docMk/>
          <pc:sldMk cId="3554510622" sldId="326"/>
        </pc:sldMkLst>
      </pc:sldChg>
      <pc:sldChg chg="add del replId">
        <pc:chgData name="Venkata Satvik" userId="e8512984db13d38e" providerId="LiveId" clId="{D0C4B921-EEEB-4DD9-8DC8-DF73D077AEAA}" dt="2023-02-22T17:03:12.859" v="273" actId="47"/>
        <pc:sldMkLst>
          <pc:docMk/>
          <pc:sldMk cId="2256854195" sldId="327"/>
        </pc:sldMkLst>
      </pc:sldChg>
      <pc:sldChg chg="add del replId">
        <pc:chgData name="Venkata Satvik" userId="e8512984db13d38e" providerId="LiveId" clId="{D0C4B921-EEEB-4DD9-8DC8-DF73D077AEAA}" dt="2023-02-22T17:03:11.612" v="272" actId="47"/>
        <pc:sldMkLst>
          <pc:docMk/>
          <pc:sldMk cId="3010665118" sldId="328"/>
        </pc:sldMkLst>
      </pc:sldChg>
      <pc:sldChg chg="addSp delSp modSp add mod">
        <pc:chgData name="Venkata Satvik" userId="e8512984db13d38e" providerId="LiveId" clId="{D0C4B921-EEEB-4DD9-8DC8-DF73D077AEAA}" dt="2023-03-22T13:46:52.208" v="2959" actId="20577"/>
        <pc:sldMkLst>
          <pc:docMk/>
          <pc:sldMk cId="361152835" sldId="329"/>
        </pc:sldMkLst>
        <pc:spChg chg="mod">
          <ac:chgData name="Venkata Satvik" userId="e8512984db13d38e" providerId="LiveId" clId="{D0C4B921-EEEB-4DD9-8DC8-DF73D077AEAA}" dt="2023-03-22T13:46:52.208" v="2959" actId="20577"/>
          <ac:spMkLst>
            <pc:docMk/>
            <pc:sldMk cId="361152835" sldId="329"/>
            <ac:spMk id="141" creationId="{00000000-0000-0000-0000-000000000000}"/>
          </ac:spMkLst>
        </pc:spChg>
        <pc:graphicFrameChg chg="mod modGraphic">
          <ac:chgData name="Venkata Satvik" userId="e8512984db13d38e" providerId="LiveId" clId="{D0C4B921-EEEB-4DD9-8DC8-DF73D077AEAA}" dt="2023-02-22T16:48:18.442" v="90"/>
          <ac:graphicFrameMkLst>
            <pc:docMk/>
            <pc:sldMk cId="361152835" sldId="329"/>
            <ac:graphicFrameMk id="2" creationId="{0A8D8569-54D8-07A0-AB88-DEF36AB49F0C}"/>
          </ac:graphicFrameMkLst>
        </pc:graphicFrameChg>
        <pc:graphicFrameChg chg="add del">
          <ac:chgData name="Venkata Satvik" userId="e8512984db13d38e" providerId="LiveId" clId="{D0C4B921-EEEB-4DD9-8DC8-DF73D077AEAA}" dt="2023-02-22T16:48:16.471" v="89"/>
          <ac:graphicFrameMkLst>
            <pc:docMk/>
            <pc:sldMk cId="361152835" sldId="329"/>
            <ac:graphicFrameMk id="3" creationId="{1F43A9DC-3BBA-9098-6372-4EC9EEC24638}"/>
          </ac:graphicFrameMkLst>
        </pc:graphicFrameChg>
      </pc:sldChg>
      <pc:sldChg chg="addSp delSp modSp add mod">
        <pc:chgData name="Venkata Satvik" userId="e8512984db13d38e" providerId="LiveId" clId="{D0C4B921-EEEB-4DD9-8DC8-DF73D077AEAA}" dt="2023-03-24T00:49:33.483" v="2964" actId="20577"/>
        <pc:sldMkLst>
          <pc:docMk/>
          <pc:sldMk cId="932420890" sldId="330"/>
        </pc:sldMkLst>
        <pc:spChg chg="add del mod">
          <ac:chgData name="Venkata Satvik" userId="e8512984db13d38e" providerId="LiveId" clId="{D0C4B921-EEEB-4DD9-8DC8-DF73D077AEAA}" dt="2023-03-24T00:49:33.483" v="2964" actId="20577"/>
          <ac:spMkLst>
            <pc:docMk/>
            <pc:sldMk cId="932420890" sldId="330"/>
            <ac:spMk id="141" creationId="{00000000-0000-0000-0000-000000000000}"/>
          </ac:spMkLst>
        </pc:spChg>
        <pc:graphicFrameChg chg="mod modGraphic">
          <ac:chgData name="Venkata Satvik" userId="e8512984db13d38e" providerId="LiveId" clId="{D0C4B921-EEEB-4DD9-8DC8-DF73D077AEAA}" dt="2023-02-22T16:48:33.722" v="93"/>
          <ac:graphicFrameMkLst>
            <pc:docMk/>
            <pc:sldMk cId="932420890" sldId="330"/>
            <ac:graphicFrameMk id="2" creationId="{0A8D8569-54D8-07A0-AB88-DEF36AB49F0C}"/>
          </ac:graphicFrameMkLst>
        </pc:graphicFrameChg>
      </pc:sldChg>
      <pc:sldChg chg="modSp add mod">
        <pc:chgData name="Venkata Satvik" userId="e8512984db13d38e" providerId="LiveId" clId="{D0C4B921-EEEB-4DD9-8DC8-DF73D077AEAA}" dt="2023-03-24T00:49:44.170" v="2968" actId="1035"/>
        <pc:sldMkLst>
          <pc:docMk/>
          <pc:sldMk cId="1633581387" sldId="331"/>
        </pc:sldMkLst>
        <pc:spChg chg="mod">
          <ac:chgData name="Venkata Satvik" userId="e8512984db13d38e" providerId="LiveId" clId="{D0C4B921-EEEB-4DD9-8DC8-DF73D077AEAA}" dt="2023-03-24T00:49:44.170" v="2968" actId="1035"/>
          <ac:spMkLst>
            <pc:docMk/>
            <pc:sldMk cId="1633581387" sldId="331"/>
            <ac:spMk id="141" creationId="{00000000-0000-0000-0000-000000000000}"/>
          </ac:spMkLst>
        </pc:spChg>
        <pc:graphicFrameChg chg="mod">
          <ac:chgData name="Venkata Satvik" userId="e8512984db13d38e" providerId="LiveId" clId="{D0C4B921-EEEB-4DD9-8DC8-DF73D077AEAA}" dt="2023-02-22T16:48:42.321" v="94"/>
          <ac:graphicFrameMkLst>
            <pc:docMk/>
            <pc:sldMk cId="1633581387" sldId="331"/>
            <ac:graphicFrameMk id="2" creationId="{0A8D8569-54D8-07A0-AB88-DEF36AB49F0C}"/>
          </ac:graphicFrameMkLst>
        </pc:graphicFrameChg>
      </pc:sldChg>
      <pc:sldChg chg="modSp add mod">
        <pc:chgData name="Venkata Satvik" userId="e8512984db13d38e" providerId="LiveId" clId="{D0C4B921-EEEB-4DD9-8DC8-DF73D077AEAA}" dt="2023-03-24T00:49:48.998" v="2971" actId="20577"/>
        <pc:sldMkLst>
          <pc:docMk/>
          <pc:sldMk cId="985539473" sldId="332"/>
        </pc:sldMkLst>
        <pc:spChg chg="mod">
          <ac:chgData name="Venkata Satvik" userId="e8512984db13d38e" providerId="LiveId" clId="{D0C4B921-EEEB-4DD9-8DC8-DF73D077AEAA}" dt="2023-03-24T00:49:48.998" v="2971" actId="20577"/>
          <ac:spMkLst>
            <pc:docMk/>
            <pc:sldMk cId="985539473" sldId="332"/>
            <ac:spMk id="141" creationId="{00000000-0000-0000-0000-000000000000}"/>
          </ac:spMkLst>
        </pc:spChg>
        <pc:graphicFrameChg chg="mod">
          <ac:chgData name="Venkata Satvik" userId="e8512984db13d38e" providerId="LiveId" clId="{D0C4B921-EEEB-4DD9-8DC8-DF73D077AEAA}" dt="2023-02-22T16:48:50.260" v="95"/>
          <ac:graphicFrameMkLst>
            <pc:docMk/>
            <pc:sldMk cId="985539473" sldId="332"/>
            <ac:graphicFrameMk id="2" creationId="{0A8D8569-54D8-07A0-AB88-DEF36AB49F0C}"/>
          </ac:graphicFrameMkLst>
        </pc:graphicFrameChg>
      </pc:sldChg>
      <pc:sldChg chg="modSp add mod">
        <pc:chgData name="Venkata Satvik" userId="e8512984db13d38e" providerId="LiveId" clId="{D0C4B921-EEEB-4DD9-8DC8-DF73D077AEAA}" dt="2023-03-24T00:50:55.529" v="2988" actId="20577"/>
        <pc:sldMkLst>
          <pc:docMk/>
          <pc:sldMk cId="276784038" sldId="333"/>
        </pc:sldMkLst>
        <pc:spChg chg="mod">
          <ac:chgData name="Venkata Satvik" userId="e8512984db13d38e" providerId="LiveId" clId="{D0C4B921-EEEB-4DD9-8DC8-DF73D077AEAA}" dt="2023-03-24T00:50:55.529" v="2988" actId="20577"/>
          <ac:spMkLst>
            <pc:docMk/>
            <pc:sldMk cId="276784038" sldId="333"/>
            <ac:spMk id="141" creationId="{00000000-0000-0000-0000-000000000000}"/>
          </ac:spMkLst>
        </pc:spChg>
        <pc:graphicFrameChg chg="mod modGraphic">
          <ac:chgData name="Venkata Satvik" userId="e8512984db13d38e" providerId="LiveId" clId="{D0C4B921-EEEB-4DD9-8DC8-DF73D077AEAA}" dt="2023-02-22T16:50:05.776" v="107" actId="14100"/>
          <ac:graphicFrameMkLst>
            <pc:docMk/>
            <pc:sldMk cId="276784038" sldId="333"/>
            <ac:graphicFrameMk id="2" creationId="{0A8D8569-54D8-07A0-AB88-DEF36AB49F0C}"/>
          </ac:graphicFrameMkLst>
        </pc:graphicFrameChg>
      </pc:sldChg>
      <pc:sldChg chg="modSp add mod">
        <pc:chgData name="Venkata Satvik" userId="e8512984db13d38e" providerId="LiveId" clId="{D0C4B921-EEEB-4DD9-8DC8-DF73D077AEAA}" dt="2023-03-24T00:49:53.306" v="2973" actId="20577"/>
        <pc:sldMkLst>
          <pc:docMk/>
          <pc:sldMk cId="491726599" sldId="334"/>
        </pc:sldMkLst>
        <pc:spChg chg="mod">
          <ac:chgData name="Venkata Satvik" userId="e8512984db13d38e" providerId="LiveId" clId="{D0C4B921-EEEB-4DD9-8DC8-DF73D077AEAA}" dt="2023-03-24T00:49:53.306" v="2973" actId="20577"/>
          <ac:spMkLst>
            <pc:docMk/>
            <pc:sldMk cId="491726599" sldId="334"/>
            <ac:spMk id="141" creationId="{00000000-0000-0000-0000-000000000000}"/>
          </ac:spMkLst>
        </pc:spChg>
        <pc:graphicFrameChg chg="mod">
          <ac:chgData name="Venkata Satvik" userId="e8512984db13d38e" providerId="LiveId" clId="{D0C4B921-EEEB-4DD9-8DC8-DF73D077AEAA}" dt="2023-02-22T16:49:06.163" v="96"/>
          <ac:graphicFrameMkLst>
            <pc:docMk/>
            <pc:sldMk cId="491726599" sldId="334"/>
            <ac:graphicFrameMk id="2" creationId="{0A8D8569-54D8-07A0-AB88-DEF36AB49F0C}"/>
          </ac:graphicFrameMkLst>
        </pc:graphicFrameChg>
      </pc:sldChg>
      <pc:sldChg chg="modSp add mod">
        <pc:chgData name="Venkata Satvik" userId="e8512984db13d38e" providerId="LiveId" clId="{D0C4B921-EEEB-4DD9-8DC8-DF73D077AEAA}" dt="2023-03-24T00:51:08.064" v="2994" actId="1035"/>
        <pc:sldMkLst>
          <pc:docMk/>
          <pc:sldMk cId="4238451400" sldId="335"/>
        </pc:sldMkLst>
        <pc:spChg chg="mod">
          <ac:chgData name="Venkata Satvik" userId="e8512984db13d38e" providerId="LiveId" clId="{D0C4B921-EEEB-4DD9-8DC8-DF73D077AEAA}" dt="2023-03-24T00:51:08.064" v="2994" actId="1035"/>
          <ac:spMkLst>
            <pc:docMk/>
            <pc:sldMk cId="4238451400" sldId="335"/>
            <ac:spMk id="141" creationId="{00000000-0000-0000-0000-000000000000}"/>
          </ac:spMkLst>
        </pc:spChg>
        <pc:graphicFrameChg chg="mod">
          <ac:chgData name="Venkata Satvik" userId="e8512984db13d38e" providerId="LiveId" clId="{D0C4B921-EEEB-4DD9-8DC8-DF73D077AEAA}" dt="2023-02-22T16:51:05.014" v="113"/>
          <ac:graphicFrameMkLst>
            <pc:docMk/>
            <pc:sldMk cId="4238451400" sldId="335"/>
            <ac:graphicFrameMk id="2" creationId="{0A8D8569-54D8-07A0-AB88-DEF36AB49F0C}"/>
          </ac:graphicFrameMkLst>
        </pc:graphicFrameChg>
      </pc:sldChg>
      <pc:sldChg chg="modSp add mod">
        <pc:chgData name="Venkata Satvik" userId="e8512984db13d38e" providerId="LiveId" clId="{D0C4B921-EEEB-4DD9-8DC8-DF73D077AEAA}" dt="2023-03-24T00:50:19.344" v="2981" actId="20577"/>
        <pc:sldMkLst>
          <pc:docMk/>
          <pc:sldMk cId="3290387553" sldId="336"/>
        </pc:sldMkLst>
        <pc:spChg chg="mod">
          <ac:chgData name="Venkata Satvik" userId="e8512984db13d38e" providerId="LiveId" clId="{D0C4B921-EEEB-4DD9-8DC8-DF73D077AEAA}" dt="2023-03-24T00:50:19.344" v="2981" actId="20577"/>
          <ac:spMkLst>
            <pc:docMk/>
            <pc:sldMk cId="3290387553" sldId="336"/>
            <ac:spMk id="141" creationId="{00000000-0000-0000-0000-000000000000}"/>
          </ac:spMkLst>
        </pc:spChg>
        <pc:graphicFrameChg chg="mod modGraphic">
          <ac:chgData name="Venkata Satvik" userId="e8512984db13d38e" providerId="LiveId" clId="{D0C4B921-EEEB-4DD9-8DC8-DF73D077AEAA}" dt="2023-02-22T17:04:08.823" v="331" actId="20577"/>
          <ac:graphicFrameMkLst>
            <pc:docMk/>
            <pc:sldMk cId="3290387553" sldId="336"/>
            <ac:graphicFrameMk id="2" creationId="{0A8D8569-54D8-07A0-AB88-DEF36AB49F0C}"/>
          </ac:graphicFrameMkLst>
        </pc:graphicFrameChg>
      </pc:sldChg>
      <pc:sldChg chg="modSp add mod">
        <pc:chgData name="Venkata Satvik" userId="e8512984db13d38e" providerId="LiveId" clId="{D0C4B921-EEEB-4DD9-8DC8-DF73D077AEAA}" dt="2023-03-24T00:50:59.436" v="2990" actId="20577"/>
        <pc:sldMkLst>
          <pc:docMk/>
          <pc:sldMk cId="3674605491" sldId="337"/>
        </pc:sldMkLst>
        <pc:spChg chg="mod">
          <ac:chgData name="Venkata Satvik" userId="e8512984db13d38e" providerId="LiveId" clId="{D0C4B921-EEEB-4DD9-8DC8-DF73D077AEAA}" dt="2023-03-24T00:50:59.436" v="2990" actId="20577"/>
          <ac:spMkLst>
            <pc:docMk/>
            <pc:sldMk cId="3674605491" sldId="337"/>
            <ac:spMk id="141" creationId="{00000000-0000-0000-0000-000000000000}"/>
          </ac:spMkLst>
        </pc:spChg>
        <pc:graphicFrameChg chg="mod">
          <ac:chgData name="Venkata Satvik" userId="e8512984db13d38e" providerId="LiveId" clId="{D0C4B921-EEEB-4DD9-8DC8-DF73D077AEAA}" dt="2023-02-22T16:50:13.713" v="108"/>
          <ac:graphicFrameMkLst>
            <pc:docMk/>
            <pc:sldMk cId="3674605491" sldId="337"/>
            <ac:graphicFrameMk id="2" creationId="{0A8D8569-54D8-07A0-AB88-DEF36AB49F0C}"/>
          </ac:graphicFrameMkLst>
        </pc:graphicFrameChg>
      </pc:sldChg>
      <pc:sldChg chg="modSp add mod ord">
        <pc:chgData name="Venkata Satvik" userId="e8512984db13d38e" providerId="LiveId" clId="{D0C4B921-EEEB-4DD9-8DC8-DF73D077AEAA}" dt="2023-03-24T00:49:58.268" v="2975" actId="20577"/>
        <pc:sldMkLst>
          <pc:docMk/>
          <pc:sldMk cId="3100398864" sldId="338"/>
        </pc:sldMkLst>
        <pc:spChg chg="mod">
          <ac:chgData name="Venkata Satvik" userId="e8512984db13d38e" providerId="LiveId" clId="{D0C4B921-EEEB-4DD9-8DC8-DF73D077AEAA}" dt="2023-03-24T00:49:58.268" v="2975" actId="20577"/>
          <ac:spMkLst>
            <pc:docMk/>
            <pc:sldMk cId="3100398864" sldId="338"/>
            <ac:spMk id="141" creationId="{00000000-0000-0000-0000-000000000000}"/>
          </ac:spMkLst>
        </pc:spChg>
        <pc:graphicFrameChg chg="mod">
          <ac:chgData name="Venkata Satvik" userId="e8512984db13d38e" providerId="LiveId" clId="{D0C4B921-EEEB-4DD9-8DC8-DF73D077AEAA}" dt="2023-02-22T16:49:32.965" v="102"/>
          <ac:graphicFrameMkLst>
            <pc:docMk/>
            <pc:sldMk cId="3100398864" sldId="338"/>
            <ac:graphicFrameMk id="2" creationId="{0A8D8569-54D8-07A0-AB88-DEF36AB49F0C}"/>
          </ac:graphicFrameMkLst>
        </pc:graphicFrameChg>
      </pc:sldChg>
      <pc:sldChg chg="modSp add mod">
        <pc:chgData name="Venkata Satvik" userId="e8512984db13d38e" providerId="LiveId" clId="{D0C4B921-EEEB-4DD9-8DC8-DF73D077AEAA}" dt="2023-03-24T00:51:20.974" v="3000" actId="20577"/>
        <pc:sldMkLst>
          <pc:docMk/>
          <pc:sldMk cId="117438097" sldId="339"/>
        </pc:sldMkLst>
        <pc:spChg chg="mod">
          <ac:chgData name="Venkata Satvik" userId="e8512984db13d38e" providerId="LiveId" clId="{D0C4B921-EEEB-4DD9-8DC8-DF73D077AEAA}" dt="2023-03-24T00:51:20.974" v="3000" actId="20577"/>
          <ac:spMkLst>
            <pc:docMk/>
            <pc:sldMk cId="117438097" sldId="339"/>
            <ac:spMk id="141" creationId="{00000000-0000-0000-0000-000000000000}"/>
          </ac:spMkLst>
        </pc:spChg>
        <pc:graphicFrameChg chg="mod">
          <ac:chgData name="Venkata Satvik" userId="e8512984db13d38e" providerId="LiveId" clId="{D0C4B921-EEEB-4DD9-8DC8-DF73D077AEAA}" dt="2023-02-22T16:52:29.452" v="120"/>
          <ac:graphicFrameMkLst>
            <pc:docMk/>
            <pc:sldMk cId="117438097" sldId="339"/>
            <ac:graphicFrameMk id="2" creationId="{0A8D8569-54D8-07A0-AB88-DEF36AB49F0C}"/>
          </ac:graphicFrameMkLst>
        </pc:graphicFrameChg>
      </pc:sldChg>
      <pc:sldChg chg="modSp add mod">
        <pc:chgData name="Venkata Satvik" userId="e8512984db13d38e" providerId="LiveId" clId="{D0C4B921-EEEB-4DD9-8DC8-DF73D077AEAA}" dt="2023-03-24T00:51:17.344" v="2998" actId="20577"/>
        <pc:sldMkLst>
          <pc:docMk/>
          <pc:sldMk cId="2035440789" sldId="340"/>
        </pc:sldMkLst>
        <pc:spChg chg="mod">
          <ac:chgData name="Venkata Satvik" userId="e8512984db13d38e" providerId="LiveId" clId="{D0C4B921-EEEB-4DD9-8DC8-DF73D077AEAA}" dt="2023-03-24T00:51:17.344" v="2998" actId="20577"/>
          <ac:spMkLst>
            <pc:docMk/>
            <pc:sldMk cId="2035440789" sldId="340"/>
            <ac:spMk id="141" creationId="{00000000-0000-0000-0000-000000000000}"/>
          </ac:spMkLst>
        </pc:spChg>
        <pc:graphicFrameChg chg="mod">
          <ac:chgData name="Venkata Satvik" userId="e8512984db13d38e" providerId="LiveId" clId="{D0C4B921-EEEB-4DD9-8DC8-DF73D077AEAA}" dt="2023-02-22T16:52:07.987" v="117"/>
          <ac:graphicFrameMkLst>
            <pc:docMk/>
            <pc:sldMk cId="2035440789" sldId="340"/>
            <ac:graphicFrameMk id="2" creationId="{0A8D8569-54D8-07A0-AB88-DEF36AB49F0C}"/>
          </ac:graphicFrameMkLst>
        </pc:graphicFrameChg>
      </pc:sldChg>
      <pc:sldChg chg="modSp add mod">
        <pc:chgData name="Venkata Satvik" userId="e8512984db13d38e" providerId="LiveId" clId="{D0C4B921-EEEB-4DD9-8DC8-DF73D077AEAA}" dt="2023-03-24T00:51:10.847" v="2996" actId="20577"/>
        <pc:sldMkLst>
          <pc:docMk/>
          <pc:sldMk cId="2677530670" sldId="341"/>
        </pc:sldMkLst>
        <pc:spChg chg="mod">
          <ac:chgData name="Venkata Satvik" userId="e8512984db13d38e" providerId="LiveId" clId="{D0C4B921-EEEB-4DD9-8DC8-DF73D077AEAA}" dt="2023-03-24T00:51:10.847" v="2996" actId="20577"/>
          <ac:spMkLst>
            <pc:docMk/>
            <pc:sldMk cId="2677530670" sldId="341"/>
            <ac:spMk id="141" creationId="{00000000-0000-0000-0000-000000000000}"/>
          </ac:spMkLst>
        </pc:spChg>
        <pc:graphicFrameChg chg="mod modGraphic">
          <ac:chgData name="Venkata Satvik" userId="e8512984db13d38e" providerId="LiveId" clId="{D0C4B921-EEEB-4DD9-8DC8-DF73D077AEAA}" dt="2023-02-22T16:51:16.997" v="116"/>
          <ac:graphicFrameMkLst>
            <pc:docMk/>
            <pc:sldMk cId="2677530670" sldId="341"/>
            <ac:graphicFrameMk id="2" creationId="{0A8D8569-54D8-07A0-AB88-DEF36AB49F0C}"/>
          </ac:graphicFrameMkLst>
        </pc:graphicFrameChg>
      </pc:sldChg>
      <pc:sldChg chg="modSp add mod">
        <pc:chgData name="Venkata Satvik" userId="e8512984db13d38e" providerId="LiveId" clId="{D0C4B921-EEEB-4DD9-8DC8-DF73D077AEAA}" dt="2023-03-24T00:52:03.205" v="3019" actId="1036"/>
        <pc:sldMkLst>
          <pc:docMk/>
          <pc:sldMk cId="4074951600" sldId="342"/>
        </pc:sldMkLst>
        <pc:spChg chg="mod">
          <ac:chgData name="Venkata Satvik" userId="e8512984db13d38e" providerId="LiveId" clId="{D0C4B921-EEEB-4DD9-8DC8-DF73D077AEAA}" dt="2023-03-24T00:52:03.205" v="3019" actId="1036"/>
          <ac:spMkLst>
            <pc:docMk/>
            <pc:sldMk cId="4074951600" sldId="342"/>
            <ac:spMk id="141" creationId="{00000000-0000-0000-0000-000000000000}"/>
          </ac:spMkLst>
        </pc:spChg>
        <pc:graphicFrameChg chg="mod">
          <ac:chgData name="Venkata Satvik" userId="e8512984db13d38e" providerId="LiveId" clId="{D0C4B921-EEEB-4DD9-8DC8-DF73D077AEAA}" dt="2023-02-22T16:52:56.724" v="123"/>
          <ac:graphicFrameMkLst>
            <pc:docMk/>
            <pc:sldMk cId="4074951600" sldId="342"/>
            <ac:graphicFrameMk id="2" creationId="{0A8D8569-54D8-07A0-AB88-DEF36AB49F0C}"/>
          </ac:graphicFrameMkLst>
        </pc:graphicFrameChg>
      </pc:sldChg>
      <pc:sldChg chg="modSp add mod">
        <pc:chgData name="Venkata Satvik" userId="e8512984db13d38e" providerId="LiveId" clId="{D0C4B921-EEEB-4DD9-8DC8-DF73D077AEAA}" dt="2023-03-24T00:51:57.896" v="3016" actId="20577"/>
        <pc:sldMkLst>
          <pc:docMk/>
          <pc:sldMk cId="694440090" sldId="343"/>
        </pc:sldMkLst>
        <pc:spChg chg="mod">
          <ac:chgData name="Venkata Satvik" userId="e8512984db13d38e" providerId="LiveId" clId="{D0C4B921-EEEB-4DD9-8DC8-DF73D077AEAA}" dt="2023-03-24T00:51:57.896" v="3016" actId="20577"/>
          <ac:spMkLst>
            <pc:docMk/>
            <pc:sldMk cId="694440090" sldId="343"/>
            <ac:spMk id="141" creationId="{00000000-0000-0000-0000-000000000000}"/>
          </ac:spMkLst>
        </pc:spChg>
        <pc:graphicFrameChg chg="mod">
          <ac:chgData name="Venkata Satvik" userId="e8512984db13d38e" providerId="LiveId" clId="{D0C4B921-EEEB-4DD9-8DC8-DF73D077AEAA}" dt="2023-02-22T16:52:38.962" v="121"/>
          <ac:graphicFrameMkLst>
            <pc:docMk/>
            <pc:sldMk cId="694440090" sldId="343"/>
            <ac:graphicFrameMk id="2" creationId="{0A8D8569-54D8-07A0-AB88-DEF36AB49F0C}"/>
          </ac:graphicFrameMkLst>
        </pc:graphicFrameChg>
      </pc:sldChg>
      <pc:sldChg chg="addSp delSp modSp add mod ord chgLayout">
        <pc:chgData name="Venkata Satvik" userId="e8512984db13d38e" providerId="LiveId" clId="{D0C4B921-EEEB-4DD9-8DC8-DF73D077AEAA}" dt="2023-03-24T01:14:43.379" v="3109" actId="20577"/>
        <pc:sldMkLst>
          <pc:docMk/>
          <pc:sldMk cId="3994512453" sldId="344"/>
        </pc:sldMkLst>
        <pc:spChg chg="add del mod ord">
          <ac:chgData name="Venkata Satvik" userId="e8512984db13d38e" providerId="LiveId" clId="{D0C4B921-EEEB-4DD9-8DC8-DF73D077AEAA}" dt="2023-02-22T17:05:15.958" v="400" actId="478"/>
          <ac:spMkLst>
            <pc:docMk/>
            <pc:sldMk cId="3994512453" sldId="344"/>
            <ac:spMk id="2" creationId="{11EAABFE-9613-BADE-777B-57BD88277F7C}"/>
          </ac:spMkLst>
        </pc:spChg>
        <pc:spChg chg="add del mod ord">
          <ac:chgData name="Venkata Satvik" userId="e8512984db13d38e" providerId="LiveId" clId="{D0C4B921-EEEB-4DD9-8DC8-DF73D077AEAA}" dt="2023-02-22T17:07:28.132" v="405" actId="478"/>
          <ac:spMkLst>
            <pc:docMk/>
            <pc:sldMk cId="3994512453" sldId="344"/>
            <ac:spMk id="3" creationId="{B4798641-5B69-776B-39E5-B8FFDDB4080C}"/>
          </ac:spMkLst>
        </pc:spChg>
        <pc:spChg chg="mod">
          <ac:chgData name="Venkata Satvik" userId="e8512984db13d38e" providerId="LiveId" clId="{D0C4B921-EEEB-4DD9-8DC8-DF73D077AEAA}" dt="2023-02-22T17:05:03.065" v="398"/>
          <ac:spMkLst>
            <pc:docMk/>
            <pc:sldMk cId="3994512453" sldId="344"/>
            <ac:spMk id="152" creationId="{00000000-0000-0000-0000-000000000000}"/>
          </ac:spMkLst>
        </pc:spChg>
        <pc:spChg chg="mod">
          <ac:chgData name="Venkata Satvik" userId="e8512984db13d38e" providerId="LiveId" clId="{D0C4B921-EEEB-4DD9-8DC8-DF73D077AEAA}" dt="2023-03-24T01:14:43.379" v="3109" actId="20577"/>
          <ac:spMkLst>
            <pc:docMk/>
            <pc:sldMk cId="3994512453" sldId="344"/>
            <ac:spMk id="153" creationId="{00000000-0000-0000-0000-000000000000}"/>
          </ac:spMkLst>
        </pc:spChg>
        <pc:graphicFrameChg chg="add del">
          <ac:chgData name="Venkata Satvik" userId="e8512984db13d38e" providerId="LiveId" clId="{D0C4B921-EEEB-4DD9-8DC8-DF73D077AEAA}" dt="2023-02-22T17:07:10.420" v="403" actId="3680"/>
          <ac:graphicFrameMkLst>
            <pc:docMk/>
            <pc:sldMk cId="3994512453" sldId="344"/>
            <ac:graphicFrameMk id="4" creationId="{0D1FDD94-52A9-D8C2-A1DA-AF3E7C498BA3}"/>
          </ac:graphicFrameMkLst>
        </pc:graphicFrameChg>
        <pc:graphicFrameChg chg="add del mod modGraphic">
          <ac:chgData name="Venkata Satvik" userId="e8512984db13d38e" providerId="LiveId" clId="{D0C4B921-EEEB-4DD9-8DC8-DF73D077AEAA}" dt="2023-02-22T17:08:48.747" v="430" actId="478"/>
          <ac:graphicFrameMkLst>
            <pc:docMk/>
            <pc:sldMk cId="3994512453" sldId="344"/>
            <ac:graphicFrameMk id="5" creationId="{7ACA0458-2F55-1349-1683-5236BF2285CF}"/>
          </ac:graphicFrameMkLst>
        </pc:graphicFrameChg>
        <pc:graphicFrameChg chg="add mod modGraphic">
          <ac:chgData name="Venkata Satvik" userId="e8512984db13d38e" providerId="LiveId" clId="{D0C4B921-EEEB-4DD9-8DC8-DF73D077AEAA}" dt="2023-02-22T17:41:24.391" v="906" actId="122"/>
          <ac:graphicFrameMkLst>
            <pc:docMk/>
            <pc:sldMk cId="3994512453" sldId="344"/>
            <ac:graphicFrameMk id="6" creationId="{788C7148-68C7-AB36-5106-0CE737FCAF60}"/>
          </ac:graphicFrameMkLst>
        </pc:graphicFrameChg>
      </pc:sldChg>
      <pc:sldChg chg="add del">
        <pc:chgData name="Venkata Satvik" userId="e8512984db13d38e" providerId="LiveId" clId="{D0C4B921-EEEB-4DD9-8DC8-DF73D077AEAA}" dt="2023-02-22T16:53:01.338" v="124" actId="2696"/>
        <pc:sldMkLst>
          <pc:docMk/>
          <pc:sldMk cId="4290717643" sldId="344"/>
        </pc:sldMkLst>
      </pc:sldChg>
      <pc:sldChg chg="addSp delSp modSp add mod modClrScheme chgLayout">
        <pc:chgData name="Venkata Satvik" userId="e8512984db13d38e" providerId="LiveId" clId="{D0C4B921-EEEB-4DD9-8DC8-DF73D077AEAA}" dt="2023-03-24T01:14:37.492" v="3107" actId="20577"/>
        <pc:sldMkLst>
          <pc:docMk/>
          <pc:sldMk cId="3757770658" sldId="345"/>
        </pc:sldMkLst>
        <pc:spChg chg="add del mod ord">
          <ac:chgData name="Venkata Satvik" userId="e8512984db13d38e" providerId="LiveId" clId="{D0C4B921-EEEB-4DD9-8DC8-DF73D077AEAA}" dt="2023-02-22T17:13:12.243" v="717" actId="478"/>
          <ac:spMkLst>
            <pc:docMk/>
            <pc:sldMk cId="3757770658" sldId="345"/>
            <ac:spMk id="2" creationId="{1CD7E938-EBBC-0F21-F070-501D3D2D3F29}"/>
          </ac:spMkLst>
        </pc:spChg>
        <pc:spChg chg="add mod ord">
          <ac:chgData name="Venkata Satvik" userId="e8512984db13d38e" providerId="LiveId" clId="{D0C4B921-EEEB-4DD9-8DC8-DF73D077AEAA}" dt="2023-03-17T15:56:01.678" v="2908" actId="20577"/>
          <ac:spMkLst>
            <pc:docMk/>
            <pc:sldMk cId="3757770658" sldId="345"/>
            <ac:spMk id="3" creationId="{F97D2957-06FE-A84A-86BE-875206F294A9}"/>
          </ac:spMkLst>
        </pc:spChg>
        <pc:spChg chg="add del mod ord">
          <ac:chgData name="Venkata Satvik" userId="e8512984db13d38e" providerId="LiveId" clId="{D0C4B921-EEEB-4DD9-8DC8-DF73D077AEAA}" dt="2023-02-22T17:17:29.838" v="791" actId="700"/>
          <ac:spMkLst>
            <pc:docMk/>
            <pc:sldMk cId="3757770658" sldId="345"/>
            <ac:spMk id="4" creationId="{23A825A5-A825-3BEE-4497-87B128FEB122}"/>
          </ac:spMkLst>
        </pc:spChg>
        <pc:spChg chg="add del mod ord">
          <ac:chgData name="Venkata Satvik" userId="e8512984db13d38e" providerId="LiveId" clId="{D0C4B921-EEEB-4DD9-8DC8-DF73D077AEAA}" dt="2023-02-22T17:17:34.481" v="792" actId="478"/>
          <ac:spMkLst>
            <pc:docMk/>
            <pc:sldMk cId="3757770658" sldId="345"/>
            <ac:spMk id="5" creationId="{2E476014-931D-2B1C-8B75-131C02BDB060}"/>
          </ac:spMkLst>
        </pc:spChg>
        <pc:spChg chg="mod">
          <ac:chgData name="Venkata Satvik" userId="e8512984db13d38e" providerId="LiveId" clId="{D0C4B921-EEEB-4DD9-8DC8-DF73D077AEAA}" dt="2023-02-22T17:07:55.137" v="419" actId="20577"/>
          <ac:spMkLst>
            <pc:docMk/>
            <pc:sldMk cId="3757770658" sldId="345"/>
            <ac:spMk id="152" creationId="{00000000-0000-0000-0000-000000000000}"/>
          </ac:spMkLst>
        </pc:spChg>
        <pc:spChg chg="mod">
          <ac:chgData name="Venkata Satvik" userId="e8512984db13d38e" providerId="LiveId" clId="{D0C4B921-EEEB-4DD9-8DC8-DF73D077AEAA}" dt="2023-03-24T01:14:37.492" v="3107" actId="20577"/>
          <ac:spMkLst>
            <pc:docMk/>
            <pc:sldMk cId="3757770658" sldId="345"/>
            <ac:spMk id="153" creationId="{00000000-0000-0000-0000-000000000000}"/>
          </ac:spMkLst>
        </pc:spChg>
      </pc:sldChg>
      <pc:sldChg chg="addSp delSp modSp add mod">
        <pc:chgData name="Venkata Satvik" userId="e8512984db13d38e" providerId="LiveId" clId="{D0C4B921-EEEB-4DD9-8DC8-DF73D077AEAA}" dt="2023-03-24T01:14:49.263" v="3111" actId="20577"/>
        <pc:sldMkLst>
          <pc:docMk/>
          <pc:sldMk cId="502762293" sldId="346"/>
        </pc:sldMkLst>
        <pc:spChg chg="del">
          <ac:chgData name="Venkata Satvik" userId="e8512984db13d38e" providerId="LiveId" clId="{D0C4B921-EEEB-4DD9-8DC8-DF73D077AEAA}" dt="2023-02-22T17:16:53.774" v="784" actId="478"/>
          <ac:spMkLst>
            <pc:docMk/>
            <pc:sldMk cId="502762293" sldId="346"/>
            <ac:spMk id="3" creationId="{F97D2957-06FE-A84A-86BE-875206F294A9}"/>
          </ac:spMkLst>
        </pc:spChg>
        <pc:spChg chg="del">
          <ac:chgData name="Venkata Satvik" userId="e8512984db13d38e" providerId="LiveId" clId="{D0C4B921-EEEB-4DD9-8DC8-DF73D077AEAA}" dt="2023-02-22T17:16:13.628" v="782" actId="478"/>
          <ac:spMkLst>
            <pc:docMk/>
            <pc:sldMk cId="502762293" sldId="346"/>
            <ac:spMk id="4" creationId="{23A825A5-A825-3BEE-4497-87B128FEB122}"/>
          </ac:spMkLst>
        </pc:spChg>
        <pc:spChg chg="add del mod">
          <ac:chgData name="Venkata Satvik" userId="e8512984db13d38e" providerId="LiveId" clId="{D0C4B921-EEEB-4DD9-8DC8-DF73D077AEAA}" dt="2023-02-22T17:16:58.199" v="785" actId="478"/>
          <ac:spMkLst>
            <pc:docMk/>
            <pc:sldMk cId="502762293" sldId="346"/>
            <ac:spMk id="6" creationId="{EF222423-E42C-EDC1-4329-450807B9D058}"/>
          </ac:spMkLst>
        </pc:spChg>
        <pc:spChg chg="mod">
          <ac:chgData name="Venkata Satvik" userId="e8512984db13d38e" providerId="LiveId" clId="{D0C4B921-EEEB-4DD9-8DC8-DF73D077AEAA}" dt="2023-02-22T17:18:37.315" v="808" actId="20577"/>
          <ac:spMkLst>
            <pc:docMk/>
            <pc:sldMk cId="502762293" sldId="346"/>
            <ac:spMk id="152" creationId="{00000000-0000-0000-0000-000000000000}"/>
          </ac:spMkLst>
        </pc:spChg>
        <pc:spChg chg="mod">
          <ac:chgData name="Venkata Satvik" userId="e8512984db13d38e" providerId="LiveId" clId="{D0C4B921-EEEB-4DD9-8DC8-DF73D077AEAA}" dt="2023-03-24T01:14:49.263" v="3111" actId="20577"/>
          <ac:spMkLst>
            <pc:docMk/>
            <pc:sldMk cId="502762293" sldId="346"/>
            <ac:spMk id="153" creationId="{00000000-0000-0000-0000-000000000000}"/>
          </ac:spMkLst>
        </pc:spChg>
        <pc:picChg chg="add del">
          <ac:chgData name="Venkata Satvik" userId="e8512984db13d38e" providerId="LiveId" clId="{D0C4B921-EEEB-4DD9-8DC8-DF73D077AEAA}" dt="2023-02-22T17:16:47.683" v="783" actId="478"/>
          <ac:picMkLst>
            <pc:docMk/>
            <pc:sldMk cId="502762293" sldId="346"/>
            <ac:picMk id="2" creationId="{6E6E5A2B-A7AE-4B2E-10FF-B284C0E1F532}"/>
          </ac:picMkLst>
        </pc:picChg>
        <pc:picChg chg="add mod">
          <ac:chgData name="Venkata Satvik" userId="e8512984db13d38e" providerId="LiveId" clId="{D0C4B921-EEEB-4DD9-8DC8-DF73D077AEAA}" dt="2023-02-22T17:17:13.669" v="790" actId="1076"/>
          <ac:picMkLst>
            <pc:docMk/>
            <pc:sldMk cId="502762293" sldId="346"/>
            <ac:picMk id="7" creationId="{0773DA56-161A-F043-B998-A843773022D7}"/>
          </ac:picMkLst>
        </pc:picChg>
        <pc:picChg chg="add del">
          <ac:chgData name="Venkata Satvik" userId="e8512984db13d38e" providerId="LiveId" clId="{D0C4B921-EEEB-4DD9-8DC8-DF73D077AEAA}" dt="2023-02-22T17:17:04.046" v="787"/>
          <ac:picMkLst>
            <pc:docMk/>
            <pc:sldMk cId="502762293" sldId="346"/>
            <ac:picMk id="2050" creationId="{18EBC1AF-E9C7-84A2-B9CD-2FEA8058715B}"/>
          </ac:picMkLst>
        </pc:picChg>
      </pc:sldChg>
      <pc:sldChg chg="addSp delSp modSp add mod">
        <pc:chgData name="Venkata Satvik" userId="e8512984db13d38e" providerId="LiveId" clId="{D0C4B921-EEEB-4DD9-8DC8-DF73D077AEAA}" dt="2023-03-24T01:14:56.208" v="3115" actId="20577"/>
        <pc:sldMkLst>
          <pc:docMk/>
          <pc:sldMk cId="883664332" sldId="347"/>
        </pc:sldMkLst>
        <pc:spChg chg="add del">
          <ac:chgData name="Venkata Satvik" userId="e8512984db13d38e" providerId="LiveId" clId="{D0C4B921-EEEB-4DD9-8DC8-DF73D077AEAA}" dt="2023-02-22T17:42:31.102" v="912"/>
          <ac:spMkLst>
            <pc:docMk/>
            <pc:sldMk cId="883664332" sldId="347"/>
            <ac:spMk id="2" creationId="{D73D8D87-BD54-58A9-71D6-D7CEE69EB8E2}"/>
          </ac:spMkLst>
        </pc:spChg>
        <pc:spChg chg="mod">
          <ac:chgData name="Venkata Satvik" userId="e8512984db13d38e" providerId="LiveId" clId="{D0C4B921-EEEB-4DD9-8DC8-DF73D077AEAA}" dt="2023-02-22T17:18:45.697" v="817" actId="20577"/>
          <ac:spMkLst>
            <pc:docMk/>
            <pc:sldMk cId="883664332" sldId="347"/>
            <ac:spMk id="152" creationId="{00000000-0000-0000-0000-000000000000}"/>
          </ac:spMkLst>
        </pc:spChg>
        <pc:spChg chg="mod">
          <ac:chgData name="Venkata Satvik" userId="e8512984db13d38e" providerId="LiveId" clId="{D0C4B921-EEEB-4DD9-8DC8-DF73D077AEAA}" dt="2023-03-24T01:14:56.208" v="3115" actId="20577"/>
          <ac:spMkLst>
            <pc:docMk/>
            <pc:sldMk cId="883664332" sldId="347"/>
            <ac:spMk id="153" creationId="{00000000-0000-0000-0000-000000000000}"/>
          </ac:spMkLst>
        </pc:spChg>
        <pc:picChg chg="add mod">
          <ac:chgData name="Venkata Satvik" userId="e8512984db13d38e" providerId="LiveId" clId="{D0C4B921-EEEB-4DD9-8DC8-DF73D077AEAA}" dt="2023-02-22T17:42:49.251" v="917" actId="1076"/>
          <ac:picMkLst>
            <pc:docMk/>
            <pc:sldMk cId="883664332" sldId="347"/>
            <ac:picMk id="3" creationId="{5FAE5176-A3EE-32E4-726C-5B2D084C1863}"/>
          </ac:picMkLst>
        </pc:picChg>
        <pc:picChg chg="del">
          <ac:chgData name="Venkata Satvik" userId="e8512984db13d38e" providerId="LiveId" clId="{D0C4B921-EEEB-4DD9-8DC8-DF73D077AEAA}" dt="2023-02-22T17:18:49.444" v="818" actId="478"/>
          <ac:picMkLst>
            <pc:docMk/>
            <pc:sldMk cId="883664332" sldId="347"/>
            <ac:picMk id="7" creationId="{0773DA56-161A-F043-B998-A843773022D7}"/>
          </ac:picMkLst>
        </pc:picChg>
      </pc:sldChg>
      <pc:sldChg chg="addSp delSp modSp add mod ord">
        <pc:chgData name="Venkata Satvik" userId="e8512984db13d38e" providerId="LiveId" clId="{D0C4B921-EEEB-4DD9-8DC8-DF73D077AEAA}" dt="2023-03-24T01:13:44.519" v="3087" actId="20577"/>
        <pc:sldMkLst>
          <pc:docMk/>
          <pc:sldMk cId="4275481564" sldId="348"/>
        </pc:sldMkLst>
        <pc:spChg chg="add del">
          <ac:chgData name="Venkata Satvik" userId="e8512984db13d38e" providerId="LiveId" clId="{D0C4B921-EEEB-4DD9-8DC8-DF73D077AEAA}" dt="2023-02-22T17:39:21.787" v="862" actId="478"/>
          <ac:spMkLst>
            <pc:docMk/>
            <pc:sldMk cId="4275481564" sldId="348"/>
            <ac:spMk id="2" creationId="{80EA9AAC-F192-4DE6-F9E4-7624AF61A593}"/>
          </ac:spMkLst>
        </pc:spChg>
        <pc:spChg chg="mod">
          <ac:chgData name="Venkata Satvik" userId="e8512984db13d38e" providerId="LiveId" clId="{D0C4B921-EEEB-4DD9-8DC8-DF73D077AEAA}" dt="2023-02-22T17:38:39.274" v="857" actId="20577"/>
          <ac:spMkLst>
            <pc:docMk/>
            <pc:sldMk cId="4275481564" sldId="348"/>
            <ac:spMk id="152" creationId="{00000000-0000-0000-0000-000000000000}"/>
          </ac:spMkLst>
        </pc:spChg>
        <pc:spChg chg="mod">
          <ac:chgData name="Venkata Satvik" userId="e8512984db13d38e" providerId="LiveId" clId="{D0C4B921-EEEB-4DD9-8DC8-DF73D077AEAA}" dt="2023-03-24T01:13:44.519" v="3087" actId="20577"/>
          <ac:spMkLst>
            <pc:docMk/>
            <pc:sldMk cId="4275481564" sldId="348"/>
            <ac:spMk id="153" creationId="{00000000-0000-0000-0000-000000000000}"/>
          </ac:spMkLst>
        </pc:spChg>
        <pc:picChg chg="add mod">
          <ac:chgData name="Venkata Satvik" userId="e8512984db13d38e" providerId="LiveId" clId="{D0C4B921-EEEB-4DD9-8DC8-DF73D077AEAA}" dt="2023-02-22T17:39:37.915" v="870" actId="1076"/>
          <ac:picMkLst>
            <pc:docMk/>
            <pc:sldMk cId="4275481564" sldId="348"/>
            <ac:picMk id="3" creationId="{81AB4593-A602-5712-4F5C-1F62E0EA0E26}"/>
          </ac:picMkLst>
        </pc:picChg>
        <pc:picChg chg="del">
          <ac:chgData name="Venkata Satvik" userId="e8512984db13d38e" providerId="LiveId" clId="{D0C4B921-EEEB-4DD9-8DC8-DF73D077AEAA}" dt="2023-02-22T17:39:12.733" v="858" actId="478"/>
          <ac:picMkLst>
            <pc:docMk/>
            <pc:sldMk cId="4275481564" sldId="348"/>
            <ac:picMk id="5" creationId="{F00FA080-2627-A834-8220-EDC05B4E31EC}"/>
          </ac:picMkLst>
        </pc:picChg>
        <pc:picChg chg="del">
          <ac:chgData name="Venkata Satvik" userId="e8512984db13d38e" providerId="LiveId" clId="{D0C4B921-EEEB-4DD9-8DC8-DF73D077AEAA}" dt="2023-02-22T17:39:13.764" v="859" actId="478"/>
          <ac:picMkLst>
            <pc:docMk/>
            <pc:sldMk cId="4275481564" sldId="348"/>
            <ac:picMk id="7" creationId="{80CF0F2A-00A1-3E53-C602-DB19CB5B7D40}"/>
          </ac:picMkLst>
        </pc:picChg>
        <pc:picChg chg="del">
          <ac:chgData name="Venkata Satvik" userId="e8512984db13d38e" providerId="LiveId" clId="{D0C4B921-EEEB-4DD9-8DC8-DF73D077AEAA}" dt="2023-02-22T17:39:14.953" v="860" actId="478"/>
          <ac:picMkLst>
            <pc:docMk/>
            <pc:sldMk cId="4275481564" sldId="348"/>
            <ac:picMk id="9" creationId="{BA335EBC-605E-4E5F-0F53-97227D5EFE6D}"/>
          </ac:picMkLst>
        </pc:picChg>
      </pc:sldChg>
      <pc:sldChg chg="addSp delSp modSp add mod">
        <pc:chgData name="Venkata Satvik" userId="e8512984db13d38e" providerId="LiveId" clId="{D0C4B921-EEEB-4DD9-8DC8-DF73D077AEAA}" dt="2023-03-24T00:54:08.238" v="3067" actId="20577"/>
        <pc:sldMkLst>
          <pc:docMk/>
          <pc:sldMk cId="3657449006" sldId="349"/>
        </pc:sldMkLst>
        <pc:spChg chg="mod">
          <ac:chgData name="Venkata Satvik" userId="e8512984db13d38e" providerId="LiveId" clId="{D0C4B921-EEEB-4DD9-8DC8-DF73D077AEAA}" dt="2023-02-22T19:07:25.265" v="1085" actId="20577"/>
          <ac:spMkLst>
            <pc:docMk/>
            <pc:sldMk cId="3657449006" sldId="349"/>
            <ac:spMk id="3" creationId="{775E1957-2908-D282-8E22-D80F6FCCDAF9}"/>
          </ac:spMkLst>
        </pc:spChg>
        <pc:spChg chg="mod">
          <ac:chgData name="Venkata Satvik" userId="e8512984db13d38e" providerId="LiveId" clId="{D0C4B921-EEEB-4DD9-8DC8-DF73D077AEAA}" dt="2023-02-22T17:43:00.711" v="927" actId="20577"/>
          <ac:spMkLst>
            <pc:docMk/>
            <pc:sldMk cId="3657449006" sldId="349"/>
            <ac:spMk id="152" creationId="{00000000-0000-0000-0000-000000000000}"/>
          </ac:spMkLst>
        </pc:spChg>
        <pc:spChg chg="mod">
          <ac:chgData name="Venkata Satvik" userId="e8512984db13d38e" providerId="LiveId" clId="{D0C4B921-EEEB-4DD9-8DC8-DF73D077AEAA}" dt="2023-03-24T00:54:08.238" v="3067" actId="20577"/>
          <ac:spMkLst>
            <pc:docMk/>
            <pc:sldMk cId="3657449006" sldId="349"/>
            <ac:spMk id="153" creationId="{00000000-0000-0000-0000-000000000000}"/>
          </ac:spMkLst>
        </pc:spChg>
        <pc:graphicFrameChg chg="add del mod">
          <ac:chgData name="Venkata Satvik" userId="e8512984db13d38e" providerId="LiveId" clId="{D0C4B921-EEEB-4DD9-8DC8-DF73D077AEAA}" dt="2023-02-22T18:23:35.087" v="931" actId="478"/>
          <ac:graphicFrameMkLst>
            <pc:docMk/>
            <pc:sldMk cId="3657449006" sldId="349"/>
            <ac:graphicFrameMk id="2" creationId="{338F8006-9E58-5941-6DC7-FC1651E75F74}"/>
          </ac:graphicFrameMkLst>
        </pc:graphicFrameChg>
        <pc:picChg chg="add del mod">
          <ac:chgData name="Venkata Satvik" userId="e8512984db13d38e" providerId="LiveId" clId="{D0C4B921-EEEB-4DD9-8DC8-DF73D077AEAA}" dt="2023-02-22T18:29:53.656" v="934" actId="478"/>
          <ac:picMkLst>
            <pc:docMk/>
            <pc:sldMk cId="3657449006" sldId="349"/>
            <ac:picMk id="5" creationId="{E39C85B4-ABF4-1F6C-33F0-6BEDB122DBA0}"/>
          </ac:picMkLst>
        </pc:picChg>
      </pc:sldChg>
      <pc:sldChg chg="addSp delSp modSp add mod ord">
        <pc:chgData name="Venkata Satvik" userId="e8512984db13d38e" providerId="LiveId" clId="{D0C4B921-EEEB-4DD9-8DC8-DF73D077AEAA}" dt="2023-03-24T04:55:19.805" v="3209" actId="20577"/>
        <pc:sldMkLst>
          <pc:docMk/>
          <pc:sldMk cId="3474017223" sldId="350"/>
        </pc:sldMkLst>
        <pc:spChg chg="mod">
          <ac:chgData name="Venkata Satvik" userId="e8512984db13d38e" providerId="LiveId" clId="{D0C4B921-EEEB-4DD9-8DC8-DF73D077AEAA}" dt="2023-02-22T18:43:57.521" v="1003" actId="20577"/>
          <ac:spMkLst>
            <pc:docMk/>
            <pc:sldMk cId="3474017223" sldId="350"/>
            <ac:spMk id="152" creationId="{00000000-0000-0000-0000-000000000000}"/>
          </ac:spMkLst>
        </pc:spChg>
        <pc:spChg chg="mod">
          <ac:chgData name="Venkata Satvik" userId="e8512984db13d38e" providerId="LiveId" clId="{D0C4B921-EEEB-4DD9-8DC8-DF73D077AEAA}" dt="2023-03-24T01:13:13.517" v="3075" actId="20577"/>
          <ac:spMkLst>
            <pc:docMk/>
            <pc:sldMk cId="3474017223" sldId="350"/>
            <ac:spMk id="153" creationId="{00000000-0000-0000-0000-000000000000}"/>
          </ac:spMkLst>
        </pc:spChg>
        <pc:graphicFrameChg chg="add mod modGraphic">
          <ac:chgData name="Venkata Satvik" userId="e8512984db13d38e" providerId="LiveId" clId="{D0C4B921-EEEB-4DD9-8DC8-DF73D077AEAA}" dt="2023-03-24T04:55:19.805" v="3209" actId="20577"/>
          <ac:graphicFrameMkLst>
            <pc:docMk/>
            <pc:sldMk cId="3474017223" sldId="350"/>
            <ac:graphicFrameMk id="2" creationId="{0F597E64-71E3-3ECD-45B5-779A1630AF64}"/>
          </ac:graphicFrameMkLst>
        </pc:graphicFrameChg>
        <pc:picChg chg="del">
          <ac:chgData name="Venkata Satvik" userId="e8512984db13d38e" providerId="LiveId" clId="{D0C4B921-EEEB-4DD9-8DC8-DF73D077AEAA}" dt="2023-02-22T18:42:38.924" v="974" actId="478"/>
          <ac:picMkLst>
            <pc:docMk/>
            <pc:sldMk cId="3474017223" sldId="350"/>
            <ac:picMk id="3075" creationId="{00000000-0000-0000-0000-000000000000}"/>
          </ac:picMkLst>
        </pc:picChg>
      </pc:sldChg>
      <pc:sldChg chg="addSp delSp modSp add mod">
        <pc:chgData name="Venkata Satvik" userId="e8512984db13d38e" providerId="LiveId" clId="{D0C4B921-EEEB-4DD9-8DC8-DF73D077AEAA}" dt="2023-03-24T04:56:10.428" v="3235" actId="20577"/>
        <pc:sldMkLst>
          <pc:docMk/>
          <pc:sldMk cId="3650973379" sldId="351"/>
        </pc:sldMkLst>
        <pc:spChg chg="mod">
          <ac:chgData name="Venkata Satvik" userId="e8512984db13d38e" providerId="LiveId" clId="{D0C4B921-EEEB-4DD9-8DC8-DF73D077AEAA}" dt="2023-03-24T01:13:50.291" v="3089" actId="20577"/>
          <ac:spMkLst>
            <pc:docMk/>
            <pc:sldMk cId="3650973379" sldId="351"/>
            <ac:spMk id="153" creationId="{00000000-0000-0000-0000-000000000000}"/>
          </ac:spMkLst>
        </pc:spChg>
        <pc:graphicFrameChg chg="add del mod modGraphic">
          <ac:chgData name="Venkata Satvik" userId="e8512984db13d38e" providerId="LiveId" clId="{D0C4B921-EEEB-4DD9-8DC8-DF73D077AEAA}" dt="2023-02-22T18:55:57.331" v="1013" actId="478"/>
          <ac:graphicFrameMkLst>
            <pc:docMk/>
            <pc:sldMk cId="3650973379" sldId="351"/>
            <ac:graphicFrameMk id="2" creationId="{ABD17ED7-85ED-D644-A41A-1AFEE6B96BD6}"/>
          </ac:graphicFrameMkLst>
        </pc:graphicFrameChg>
        <pc:graphicFrameChg chg="add mod modGraphic">
          <ac:chgData name="Venkata Satvik" userId="e8512984db13d38e" providerId="LiveId" clId="{D0C4B921-EEEB-4DD9-8DC8-DF73D077AEAA}" dt="2023-03-24T04:56:10.428" v="3235" actId="20577"/>
          <ac:graphicFrameMkLst>
            <pc:docMk/>
            <pc:sldMk cId="3650973379" sldId="351"/>
            <ac:graphicFrameMk id="4" creationId="{FACFC3C7-77B3-D926-4F1B-A8150E397B8C}"/>
          </ac:graphicFrameMkLst>
        </pc:graphicFrameChg>
        <pc:picChg chg="del mod">
          <ac:chgData name="Venkata Satvik" userId="e8512984db13d38e" providerId="LiveId" clId="{D0C4B921-EEEB-4DD9-8DC8-DF73D077AEAA}" dt="2023-02-22T18:53:41.377" v="1006" actId="478"/>
          <ac:picMkLst>
            <pc:docMk/>
            <pc:sldMk cId="3650973379" sldId="351"/>
            <ac:picMk id="3" creationId="{E469F433-2178-B687-2C1E-BB1848F41B42}"/>
          </ac:picMkLst>
        </pc:picChg>
      </pc:sldChg>
      <pc:sldChg chg="modSp add mod">
        <pc:chgData name="Venkata Satvik" userId="e8512984db13d38e" providerId="LiveId" clId="{D0C4B921-EEEB-4DD9-8DC8-DF73D077AEAA}" dt="2023-03-24T01:14:25.390" v="3103" actId="20577"/>
        <pc:sldMkLst>
          <pc:docMk/>
          <pc:sldMk cId="3461367538" sldId="352"/>
        </pc:sldMkLst>
        <pc:spChg chg="mod">
          <ac:chgData name="Venkata Satvik" userId="e8512984db13d38e" providerId="LiveId" clId="{D0C4B921-EEEB-4DD9-8DC8-DF73D077AEAA}" dt="2023-02-26T14:01:18.193" v="2830" actId="20577"/>
          <ac:spMkLst>
            <pc:docMk/>
            <pc:sldMk cId="3461367538" sldId="352"/>
            <ac:spMk id="152" creationId="{00000000-0000-0000-0000-000000000000}"/>
          </ac:spMkLst>
        </pc:spChg>
        <pc:spChg chg="mod">
          <ac:chgData name="Venkata Satvik" userId="e8512984db13d38e" providerId="LiveId" clId="{D0C4B921-EEEB-4DD9-8DC8-DF73D077AEAA}" dt="2023-03-24T01:14:25.390" v="3103" actId="20577"/>
          <ac:spMkLst>
            <pc:docMk/>
            <pc:sldMk cId="3461367538" sldId="352"/>
            <ac:spMk id="153" creationId="{00000000-0000-0000-0000-000000000000}"/>
          </ac:spMkLst>
        </pc:spChg>
        <pc:graphicFrameChg chg="mod modGraphic">
          <ac:chgData name="Venkata Satvik" userId="e8512984db13d38e" providerId="LiveId" clId="{D0C4B921-EEEB-4DD9-8DC8-DF73D077AEAA}" dt="2023-02-23T03:16:59.219" v="2324"/>
          <ac:graphicFrameMkLst>
            <pc:docMk/>
            <pc:sldMk cId="3461367538" sldId="352"/>
            <ac:graphicFrameMk id="2" creationId="{9A1BEA34-E064-F41C-72AF-6CBBE7F5B7BD}"/>
          </ac:graphicFrameMkLst>
        </pc:graphicFrameChg>
      </pc:sldChg>
      <pc:sldChg chg="modSp add mod">
        <pc:chgData name="Venkata Satvik" userId="e8512984db13d38e" providerId="LiveId" clId="{D0C4B921-EEEB-4DD9-8DC8-DF73D077AEAA}" dt="2023-03-24T01:14:31.909" v="3105" actId="20577"/>
        <pc:sldMkLst>
          <pc:docMk/>
          <pc:sldMk cId="3707546430" sldId="353"/>
        </pc:sldMkLst>
        <pc:spChg chg="mod">
          <ac:chgData name="Venkata Satvik" userId="e8512984db13d38e" providerId="LiveId" clId="{D0C4B921-EEEB-4DD9-8DC8-DF73D077AEAA}" dt="2023-02-26T14:01:24.303" v="2832" actId="20577"/>
          <ac:spMkLst>
            <pc:docMk/>
            <pc:sldMk cId="3707546430" sldId="353"/>
            <ac:spMk id="152" creationId="{00000000-0000-0000-0000-000000000000}"/>
          </ac:spMkLst>
        </pc:spChg>
        <pc:spChg chg="mod">
          <ac:chgData name="Venkata Satvik" userId="e8512984db13d38e" providerId="LiveId" clId="{D0C4B921-EEEB-4DD9-8DC8-DF73D077AEAA}" dt="2023-03-24T01:14:31.909" v="3105" actId="20577"/>
          <ac:spMkLst>
            <pc:docMk/>
            <pc:sldMk cId="3707546430" sldId="353"/>
            <ac:spMk id="153" creationId="{00000000-0000-0000-0000-000000000000}"/>
          </ac:spMkLst>
        </pc:spChg>
        <pc:graphicFrameChg chg="modGraphic">
          <ac:chgData name="Venkata Satvik" userId="e8512984db13d38e" providerId="LiveId" clId="{D0C4B921-EEEB-4DD9-8DC8-DF73D077AEAA}" dt="2023-02-23T03:16:42.137" v="2323" actId="58"/>
          <ac:graphicFrameMkLst>
            <pc:docMk/>
            <pc:sldMk cId="3707546430" sldId="353"/>
            <ac:graphicFrameMk id="2" creationId="{9A1BEA34-E064-F41C-72AF-6CBBE7F5B7BD}"/>
          </ac:graphicFrameMkLst>
        </pc:graphicFrameChg>
      </pc:sldChg>
      <pc:sldChg chg="modSp add mod ord">
        <pc:chgData name="Venkata Satvik" userId="e8512984db13d38e" providerId="LiveId" clId="{D0C4B921-EEEB-4DD9-8DC8-DF73D077AEAA}" dt="2023-03-24T01:14:02.468" v="3095" actId="20577"/>
        <pc:sldMkLst>
          <pc:docMk/>
          <pc:sldMk cId="3419640641" sldId="354"/>
        </pc:sldMkLst>
        <pc:spChg chg="mod">
          <ac:chgData name="Venkata Satvik" userId="e8512984db13d38e" providerId="LiveId" clId="{D0C4B921-EEEB-4DD9-8DC8-DF73D077AEAA}" dt="2023-02-26T14:00:48.510" v="2820" actId="20577"/>
          <ac:spMkLst>
            <pc:docMk/>
            <pc:sldMk cId="3419640641" sldId="354"/>
            <ac:spMk id="3" creationId="{00000000-0000-0000-0000-000000000000}"/>
          </ac:spMkLst>
        </pc:spChg>
        <pc:spChg chg="mod">
          <ac:chgData name="Venkata Satvik" userId="e8512984db13d38e" providerId="LiveId" clId="{D0C4B921-EEEB-4DD9-8DC8-DF73D077AEAA}" dt="2023-02-23T03:31:52.920" v="2554" actId="20577"/>
          <ac:spMkLst>
            <pc:docMk/>
            <pc:sldMk cId="3419640641" sldId="354"/>
            <ac:spMk id="152" creationId="{00000000-0000-0000-0000-000000000000}"/>
          </ac:spMkLst>
        </pc:spChg>
        <pc:spChg chg="mod">
          <ac:chgData name="Venkata Satvik" userId="e8512984db13d38e" providerId="LiveId" clId="{D0C4B921-EEEB-4DD9-8DC8-DF73D077AEAA}" dt="2023-03-24T01:14:02.468" v="3095" actId="20577"/>
          <ac:spMkLst>
            <pc:docMk/>
            <pc:sldMk cId="3419640641" sldId="354"/>
            <ac:spMk id="153" creationId="{00000000-0000-0000-0000-000000000000}"/>
          </ac:spMkLst>
        </pc:spChg>
      </pc:sldChg>
      <pc:sldChg chg="modSp add mod">
        <pc:chgData name="Venkata Satvik" userId="e8512984db13d38e" providerId="LiveId" clId="{D0C4B921-EEEB-4DD9-8DC8-DF73D077AEAA}" dt="2023-03-24T01:13:28.836" v="3081" actId="20577"/>
        <pc:sldMkLst>
          <pc:docMk/>
          <pc:sldMk cId="4177811338" sldId="355"/>
        </pc:sldMkLst>
        <pc:spChg chg="mod">
          <ac:chgData name="Venkata Satvik" userId="e8512984db13d38e" providerId="LiveId" clId="{D0C4B921-EEEB-4DD9-8DC8-DF73D077AEAA}" dt="2023-03-24T01:13:28.836" v="3081" actId="20577"/>
          <ac:spMkLst>
            <pc:docMk/>
            <pc:sldMk cId="4177811338" sldId="355"/>
            <ac:spMk id="153" creationId="{00000000-0000-0000-0000-000000000000}"/>
          </ac:spMkLst>
        </pc:spChg>
      </pc:sldChg>
      <pc:sldChg chg="modSp add mod ord">
        <pc:chgData name="Venkata Satvik" userId="e8512984db13d38e" providerId="LiveId" clId="{D0C4B921-EEEB-4DD9-8DC8-DF73D077AEAA}" dt="2023-03-24T01:14:17.492" v="3099" actId="20577"/>
        <pc:sldMkLst>
          <pc:docMk/>
          <pc:sldMk cId="1539437189" sldId="356"/>
        </pc:sldMkLst>
        <pc:spChg chg="mod">
          <ac:chgData name="Venkata Satvik" userId="e8512984db13d38e" providerId="LiveId" clId="{D0C4B921-EEEB-4DD9-8DC8-DF73D077AEAA}" dt="2023-02-26T14:01:04.539" v="2824" actId="20577"/>
          <ac:spMkLst>
            <pc:docMk/>
            <pc:sldMk cId="1539437189" sldId="356"/>
            <ac:spMk id="152" creationId="{00000000-0000-0000-0000-000000000000}"/>
          </ac:spMkLst>
        </pc:spChg>
        <pc:spChg chg="mod">
          <ac:chgData name="Venkata Satvik" userId="e8512984db13d38e" providerId="LiveId" clId="{D0C4B921-EEEB-4DD9-8DC8-DF73D077AEAA}" dt="2023-03-24T01:14:17.492" v="3099" actId="20577"/>
          <ac:spMkLst>
            <pc:docMk/>
            <pc:sldMk cId="1539437189" sldId="356"/>
            <ac:spMk id="153" creationId="{00000000-0000-0000-0000-000000000000}"/>
          </ac:spMkLst>
        </pc:spChg>
        <pc:graphicFrameChg chg="mod modGraphic">
          <ac:chgData name="Venkata Satvik" userId="e8512984db13d38e" providerId="LiveId" clId="{D0C4B921-EEEB-4DD9-8DC8-DF73D077AEAA}" dt="2023-02-26T14:01:06.989" v="2826" actId="20577"/>
          <ac:graphicFrameMkLst>
            <pc:docMk/>
            <pc:sldMk cId="1539437189" sldId="356"/>
            <ac:graphicFrameMk id="4" creationId="{00000000-0000-0000-0000-000000000000}"/>
          </ac:graphicFrameMkLst>
        </pc:graphicFrameChg>
      </pc:sldChg>
      <pc:sldChg chg="addSp delSp modSp add del mod chgLayout">
        <pc:chgData name="Venkata Satvik" userId="e8512984db13d38e" providerId="LiveId" clId="{D0C4B921-EEEB-4DD9-8DC8-DF73D077AEAA}" dt="2023-02-22T19:47:51.120" v="2169" actId="2696"/>
        <pc:sldMkLst>
          <pc:docMk/>
          <pc:sldMk cId="2954591249" sldId="357"/>
        </pc:sldMkLst>
        <pc:spChg chg="add mod ord">
          <ac:chgData name="Venkata Satvik" userId="e8512984db13d38e" providerId="LiveId" clId="{D0C4B921-EEEB-4DD9-8DC8-DF73D077AEAA}" dt="2023-02-22T19:47:35.963" v="2149" actId="700"/>
          <ac:spMkLst>
            <pc:docMk/>
            <pc:sldMk cId="2954591249" sldId="357"/>
            <ac:spMk id="2" creationId="{997FFDA8-E42D-5769-586B-BB5668BEE268}"/>
          </ac:spMkLst>
        </pc:spChg>
        <pc:spChg chg="add mod ord">
          <ac:chgData name="Venkata Satvik" userId="e8512984db13d38e" providerId="LiveId" clId="{D0C4B921-EEEB-4DD9-8DC8-DF73D077AEAA}" dt="2023-02-22T19:47:48.025" v="2168" actId="20577"/>
          <ac:spMkLst>
            <pc:docMk/>
            <pc:sldMk cId="2954591249" sldId="357"/>
            <ac:spMk id="4" creationId="{5A481E32-4EA8-3FEC-D337-B32BFADE7F8B}"/>
          </ac:spMkLst>
        </pc:spChg>
        <pc:spChg chg="mod">
          <ac:chgData name="Venkata Satvik" userId="e8512984db13d38e" providerId="LiveId" clId="{D0C4B921-EEEB-4DD9-8DC8-DF73D077AEAA}" dt="2023-02-22T19:47:29.306" v="2147" actId="20577"/>
          <ac:spMkLst>
            <pc:docMk/>
            <pc:sldMk cId="2954591249" sldId="357"/>
            <ac:spMk id="152" creationId="{00000000-0000-0000-0000-000000000000}"/>
          </ac:spMkLst>
        </pc:spChg>
        <pc:picChg chg="del">
          <ac:chgData name="Venkata Satvik" userId="e8512984db13d38e" providerId="LiveId" clId="{D0C4B921-EEEB-4DD9-8DC8-DF73D077AEAA}" dt="2023-02-22T19:47:31.567" v="2148" actId="478"/>
          <ac:picMkLst>
            <pc:docMk/>
            <pc:sldMk cId="2954591249" sldId="357"/>
            <ac:picMk id="3" creationId="{81AB4593-A602-5712-4F5C-1F62E0EA0E26}"/>
          </ac:picMkLst>
        </pc:picChg>
      </pc:sldChg>
      <pc:sldChg chg="addSp delSp modSp add mod ord">
        <pc:chgData name="Venkata Satvik" userId="e8512984db13d38e" providerId="LiveId" clId="{D0C4B921-EEEB-4DD9-8DC8-DF73D077AEAA}" dt="2023-03-24T01:14:21.444" v="3101" actId="20577"/>
        <pc:sldMkLst>
          <pc:docMk/>
          <pc:sldMk cId="3299974862" sldId="357"/>
        </pc:sldMkLst>
        <pc:spChg chg="add del">
          <ac:chgData name="Venkata Satvik" userId="e8512984db13d38e" providerId="LiveId" clId="{D0C4B921-EEEB-4DD9-8DC8-DF73D077AEAA}" dt="2023-02-23T03:39:11.689" v="2725"/>
          <ac:spMkLst>
            <pc:docMk/>
            <pc:sldMk cId="3299974862" sldId="357"/>
            <ac:spMk id="2" creationId="{0850D0CF-9252-D7C3-AE16-F7CF90FF89C8}"/>
          </ac:spMkLst>
        </pc:spChg>
        <pc:spChg chg="mod">
          <ac:chgData name="Venkata Satvik" userId="e8512984db13d38e" providerId="LiveId" clId="{D0C4B921-EEEB-4DD9-8DC8-DF73D077AEAA}" dt="2023-02-26T14:01:12.681" v="2828" actId="20577"/>
          <ac:spMkLst>
            <pc:docMk/>
            <pc:sldMk cId="3299974862" sldId="357"/>
            <ac:spMk id="152" creationId="{00000000-0000-0000-0000-000000000000}"/>
          </ac:spMkLst>
        </pc:spChg>
        <pc:spChg chg="mod">
          <ac:chgData name="Venkata Satvik" userId="e8512984db13d38e" providerId="LiveId" clId="{D0C4B921-EEEB-4DD9-8DC8-DF73D077AEAA}" dt="2023-03-24T01:14:21.444" v="3101" actId="20577"/>
          <ac:spMkLst>
            <pc:docMk/>
            <pc:sldMk cId="3299974862" sldId="357"/>
            <ac:spMk id="153" creationId="{00000000-0000-0000-0000-000000000000}"/>
          </ac:spMkLst>
        </pc:spChg>
        <pc:picChg chg="del">
          <ac:chgData name="Venkata Satvik" userId="e8512984db13d38e" providerId="LiveId" clId="{D0C4B921-EEEB-4DD9-8DC8-DF73D077AEAA}" dt="2023-02-22T19:48:40.813" v="2176" actId="478"/>
          <ac:picMkLst>
            <pc:docMk/>
            <pc:sldMk cId="3299974862" sldId="357"/>
            <ac:picMk id="3" creationId="{81AB4593-A602-5712-4F5C-1F62E0EA0E26}"/>
          </ac:picMkLst>
        </pc:picChg>
        <pc:picChg chg="add mod">
          <ac:chgData name="Venkata Satvik" userId="e8512984db13d38e" providerId="LiveId" clId="{D0C4B921-EEEB-4DD9-8DC8-DF73D077AEAA}" dt="2023-02-23T03:39:55.835" v="2730" actId="1076"/>
          <ac:picMkLst>
            <pc:docMk/>
            <pc:sldMk cId="3299974862" sldId="357"/>
            <ac:picMk id="3" creationId="{C3A51C56-6E71-03AF-0224-C7A7EC5177DA}"/>
          </ac:picMkLst>
        </pc:picChg>
      </pc:sldChg>
      <pc:sldChg chg="modSp add mod ord">
        <pc:chgData name="Venkata Satvik" userId="e8512984db13d38e" providerId="LiveId" clId="{D0C4B921-EEEB-4DD9-8DC8-DF73D077AEAA}" dt="2023-03-24T04:54:17.977" v="3159" actId="20577"/>
        <pc:sldMkLst>
          <pc:docMk/>
          <pc:sldMk cId="3343470127" sldId="358"/>
        </pc:sldMkLst>
        <pc:spChg chg="mod">
          <ac:chgData name="Venkata Satvik" userId="e8512984db13d38e" providerId="LiveId" clId="{D0C4B921-EEEB-4DD9-8DC8-DF73D077AEAA}" dt="2023-02-23T03:25:01.249" v="2361" actId="20577"/>
          <ac:spMkLst>
            <pc:docMk/>
            <pc:sldMk cId="3343470127" sldId="358"/>
            <ac:spMk id="152" creationId="{00000000-0000-0000-0000-000000000000}"/>
          </ac:spMkLst>
        </pc:spChg>
        <pc:spChg chg="mod">
          <ac:chgData name="Venkata Satvik" userId="e8512984db13d38e" providerId="LiveId" clId="{D0C4B921-EEEB-4DD9-8DC8-DF73D077AEAA}" dt="2023-03-24T00:52:54.534" v="3046" actId="20577"/>
          <ac:spMkLst>
            <pc:docMk/>
            <pc:sldMk cId="3343470127" sldId="358"/>
            <ac:spMk id="153" creationId="{00000000-0000-0000-0000-000000000000}"/>
          </ac:spMkLst>
        </pc:spChg>
        <pc:graphicFrameChg chg="modGraphic">
          <ac:chgData name="Venkata Satvik" userId="e8512984db13d38e" providerId="LiveId" clId="{D0C4B921-EEEB-4DD9-8DC8-DF73D077AEAA}" dt="2023-03-24T04:54:17.977" v="3159" actId="20577"/>
          <ac:graphicFrameMkLst>
            <pc:docMk/>
            <pc:sldMk cId="3343470127" sldId="358"/>
            <ac:graphicFrameMk id="2" creationId="{0F597E64-71E3-3ECD-45B5-779A1630AF64}"/>
          </ac:graphicFrameMkLst>
        </pc:graphicFrameChg>
      </pc:sldChg>
      <pc:sldChg chg="modSp add mod">
        <pc:chgData name="Venkata Satvik" userId="e8512984db13d38e" providerId="LiveId" clId="{D0C4B921-EEEB-4DD9-8DC8-DF73D077AEAA}" dt="2023-03-22T13:46:24.204" v="2949" actId="20577"/>
        <pc:sldMkLst>
          <pc:docMk/>
          <pc:sldMk cId="440763236" sldId="359"/>
        </pc:sldMkLst>
        <pc:spChg chg="mod">
          <ac:chgData name="Venkata Satvik" userId="e8512984db13d38e" providerId="LiveId" clId="{D0C4B921-EEEB-4DD9-8DC8-DF73D077AEAA}" dt="2023-03-22T13:45:47.607" v="2936" actId="20577"/>
          <ac:spMkLst>
            <pc:docMk/>
            <pc:sldMk cId="440763236" sldId="359"/>
            <ac:spMk id="104" creationId="{00000000-0000-0000-0000-000000000000}"/>
          </ac:spMkLst>
        </pc:spChg>
        <pc:spChg chg="mod">
          <ac:chgData name="Venkata Satvik" userId="e8512984db13d38e" providerId="LiveId" clId="{D0C4B921-EEEB-4DD9-8DC8-DF73D077AEAA}" dt="2023-03-22T13:46:24.204" v="2949" actId="20577"/>
          <ac:spMkLst>
            <pc:docMk/>
            <pc:sldMk cId="440763236" sldId="359"/>
            <ac:spMk id="105" creationId="{00000000-0000-0000-0000-000000000000}"/>
          </ac:spMkLst>
        </pc:spChg>
      </pc:sldChg>
    </pc:docChg>
  </pc:docChgLst>
  <pc:docChgLst>
    <pc:chgData name="Venkata Satvik" userId="e8512984db13d38e" providerId="LiveId" clId="{FECEA657-AC51-489E-A534-A6BC6B105B25}"/>
    <pc:docChg chg="undo redo custSel addSld delSld modSld sldOrd">
      <pc:chgData name="Venkata Satvik" userId="e8512984db13d38e" providerId="LiveId" clId="{FECEA657-AC51-489E-A534-A6BC6B105B25}" dt="2022-11-14T02:04:13.847" v="462" actId="20577"/>
      <pc:docMkLst>
        <pc:docMk/>
      </pc:docMkLst>
      <pc:sldChg chg="modSp mod">
        <pc:chgData name="Venkata Satvik" userId="e8512984db13d38e" providerId="LiveId" clId="{FECEA657-AC51-489E-A534-A6BC6B105B25}" dt="2022-11-14T02:00:10.494" v="415" actId="20577"/>
        <pc:sldMkLst>
          <pc:docMk/>
          <pc:sldMk cId="0" sldId="257"/>
        </pc:sldMkLst>
        <pc:spChg chg="mod">
          <ac:chgData name="Venkata Satvik" userId="e8512984db13d38e" providerId="LiveId" clId="{FECEA657-AC51-489E-A534-A6BC6B105B25}" dt="2022-11-14T02:00:10.494" v="415" actId="20577"/>
          <ac:spMkLst>
            <pc:docMk/>
            <pc:sldMk cId="0" sldId="257"/>
            <ac:spMk id="3" creationId="{BC207466-43EA-CBBC-23C6-BD8D3C21C424}"/>
          </ac:spMkLst>
        </pc:spChg>
      </pc:sldChg>
      <pc:sldChg chg="addSp delSp modSp mod">
        <pc:chgData name="Venkata Satvik" userId="e8512984db13d38e" providerId="LiveId" clId="{FECEA657-AC51-489E-A534-A6BC6B105B25}" dt="2022-11-14T01:59:28.155" v="406" actId="1076"/>
        <pc:sldMkLst>
          <pc:docMk/>
          <pc:sldMk cId="0" sldId="258"/>
        </pc:sldMkLst>
        <pc:picChg chg="add del mod">
          <ac:chgData name="Venkata Satvik" userId="e8512984db13d38e" providerId="LiveId" clId="{FECEA657-AC51-489E-A534-A6BC6B105B25}" dt="2022-11-14T01:59:19.908" v="404" actId="478"/>
          <ac:picMkLst>
            <pc:docMk/>
            <pc:sldMk cId="0" sldId="258"/>
            <ac:picMk id="2" creationId="{42CA9E21-A093-27A9-1A0B-83EE8C542AAF}"/>
          </ac:picMkLst>
        </pc:picChg>
        <pc:picChg chg="add mod">
          <ac:chgData name="Venkata Satvik" userId="e8512984db13d38e" providerId="LiveId" clId="{FECEA657-AC51-489E-A534-A6BC6B105B25}" dt="2022-11-14T01:59:28.155" v="406" actId="1076"/>
          <ac:picMkLst>
            <pc:docMk/>
            <pc:sldMk cId="0" sldId="258"/>
            <ac:picMk id="4" creationId="{CD41C47B-788B-A49B-15D1-4B3CC2318B12}"/>
          </ac:picMkLst>
        </pc:picChg>
        <pc:picChg chg="add mod">
          <ac:chgData name="Venkata Satvik" userId="e8512984db13d38e" providerId="LiveId" clId="{FECEA657-AC51-489E-A534-A6BC6B105B25}" dt="2022-11-14T01:59:24.432" v="405" actId="1076"/>
          <ac:picMkLst>
            <pc:docMk/>
            <pc:sldMk cId="0" sldId="258"/>
            <ac:picMk id="5" creationId="{27D188E1-6446-3C65-A0B8-3B6BB44CC77F}"/>
          </ac:picMkLst>
        </pc:picChg>
        <pc:picChg chg="del">
          <ac:chgData name="Venkata Satvik" userId="e8512984db13d38e" providerId="LiveId" clId="{FECEA657-AC51-489E-A534-A6BC6B105B25}" dt="2022-11-14T01:58:46.893" v="396" actId="478"/>
          <ac:picMkLst>
            <pc:docMk/>
            <pc:sldMk cId="0" sldId="258"/>
            <ac:picMk id="1028" creationId="{69A36DA3-088A-5260-71D4-756A1983E65C}"/>
          </ac:picMkLst>
        </pc:picChg>
      </pc:sldChg>
      <pc:sldChg chg="modSp mod">
        <pc:chgData name="Venkata Satvik" userId="e8512984db13d38e" providerId="LiveId" clId="{FECEA657-AC51-489E-A534-A6BC6B105B25}" dt="2022-10-19T10:54:33.997" v="1" actId="242"/>
        <pc:sldMkLst>
          <pc:docMk/>
          <pc:sldMk cId="0" sldId="261"/>
        </pc:sldMkLst>
        <pc:spChg chg="mod">
          <ac:chgData name="Venkata Satvik" userId="e8512984db13d38e" providerId="LiveId" clId="{FECEA657-AC51-489E-A534-A6BC6B105B25}" dt="2022-10-19T10:54:33.997" v="1" actId="242"/>
          <ac:spMkLst>
            <pc:docMk/>
            <pc:sldMk cId="0" sldId="261"/>
            <ac:spMk id="3" creationId="{F8D17031-BE53-998B-85F2-68F83F33338F}"/>
          </ac:spMkLst>
        </pc:spChg>
      </pc:sldChg>
      <pc:sldChg chg="modSp mod">
        <pc:chgData name="Venkata Satvik" userId="e8512984db13d38e" providerId="LiveId" clId="{FECEA657-AC51-489E-A534-A6BC6B105B25}" dt="2022-11-14T02:04:13.847" v="462" actId="20577"/>
        <pc:sldMkLst>
          <pc:docMk/>
          <pc:sldMk cId="0" sldId="266"/>
        </pc:sldMkLst>
        <pc:spChg chg="mod">
          <ac:chgData name="Venkata Satvik" userId="e8512984db13d38e" providerId="LiveId" clId="{FECEA657-AC51-489E-A534-A6BC6B105B25}" dt="2022-11-14T02:04:13.847" v="462" actId="20577"/>
          <ac:spMkLst>
            <pc:docMk/>
            <pc:sldMk cId="0" sldId="266"/>
            <ac:spMk id="211" creationId="{00000000-0000-0000-0000-000000000000}"/>
          </ac:spMkLst>
        </pc:spChg>
      </pc:sldChg>
      <pc:sldChg chg="modSp mod">
        <pc:chgData name="Venkata Satvik" userId="e8512984db13d38e" providerId="LiveId" clId="{FECEA657-AC51-489E-A534-A6BC6B105B25}" dt="2022-11-14T02:04:07.598" v="460" actId="20577"/>
        <pc:sldMkLst>
          <pc:docMk/>
          <pc:sldMk cId="0" sldId="267"/>
        </pc:sldMkLst>
        <pc:spChg chg="mod">
          <ac:chgData name="Venkata Satvik" userId="e8512984db13d38e" providerId="LiveId" clId="{FECEA657-AC51-489E-A534-A6BC6B105B25}" dt="2022-10-20T06:54:13.334" v="55" actId="58"/>
          <ac:spMkLst>
            <pc:docMk/>
            <pc:sldMk cId="0" sldId="267"/>
            <ac:spMk id="3" creationId="{775E1957-2908-D282-8E22-D80F6FCCDAF9}"/>
          </ac:spMkLst>
        </pc:spChg>
        <pc:spChg chg="mod">
          <ac:chgData name="Venkata Satvik" userId="e8512984db13d38e" providerId="LiveId" clId="{FECEA657-AC51-489E-A534-A6BC6B105B25}" dt="2022-11-14T02:04:07.598" v="460" actId="20577"/>
          <ac:spMkLst>
            <pc:docMk/>
            <pc:sldMk cId="0" sldId="267"/>
            <ac:spMk id="153" creationId="{00000000-0000-0000-0000-000000000000}"/>
          </ac:spMkLst>
        </pc:spChg>
      </pc:sldChg>
      <pc:sldChg chg="modSp mod">
        <pc:chgData name="Venkata Satvik" userId="e8512984db13d38e" providerId="LiveId" clId="{FECEA657-AC51-489E-A534-A6BC6B105B25}" dt="2022-11-14T01:51:52.438" v="241" actId="20577"/>
        <pc:sldMkLst>
          <pc:docMk/>
          <pc:sldMk cId="2735994702" sldId="276"/>
        </pc:sldMkLst>
        <pc:spChg chg="mod">
          <ac:chgData name="Venkata Satvik" userId="e8512984db13d38e" providerId="LiveId" clId="{FECEA657-AC51-489E-A534-A6BC6B105B25}" dt="2022-11-14T01:51:52.438" v="241" actId="20577"/>
          <ac:spMkLst>
            <pc:docMk/>
            <pc:sldMk cId="2735994702" sldId="276"/>
            <ac:spMk id="3" creationId="{F8D17031-BE53-998B-85F2-68F83F33338F}"/>
          </ac:spMkLst>
        </pc:spChg>
      </pc:sldChg>
      <pc:sldChg chg="modSp mod ord">
        <pc:chgData name="Venkata Satvik" userId="e8512984db13d38e" providerId="LiveId" clId="{FECEA657-AC51-489E-A534-A6BC6B105B25}" dt="2022-11-14T02:02:48.057" v="428" actId="20577"/>
        <pc:sldMkLst>
          <pc:docMk/>
          <pc:sldMk cId="1874658333" sldId="277"/>
        </pc:sldMkLst>
        <pc:spChg chg="mod">
          <ac:chgData name="Venkata Satvik" userId="e8512984db13d38e" providerId="LiveId" clId="{FECEA657-AC51-489E-A534-A6BC6B105B25}" dt="2022-11-14T02:02:48.057" v="428" actId="20577"/>
          <ac:spMkLst>
            <pc:docMk/>
            <pc:sldMk cId="1874658333" sldId="277"/>
            <ac:spMk id="153" creationId="{00000000-0000-0000-0000-000000000000}"/>
          </ac:spMkLst>
        </pc:spChg>
      </pc:sldChg>
      <pc:sldChg chg="modSp mod ord">
        <pc:chgData name="Venkata Satvik" userId="e8512984db13d38e" providerId="LiveId" clId="{FECEA657-AC51-489E-A534-A6BC6B105B25}" dt="2022-11-14T02:02:41.704" v="425" actId="20577"/>
        <pc:sldMkLst>
          <pc:docMk/>
          <pc:sldMk cId="518002501" sldId="278"/>
        </pc:sldMkLst>
        <pc:spChg chg="mod">
          <ac:chgData name="Venkata Satvik" userId="e8512984db13d38e" providerId="LiveId" clId="{FECEA657-AC51-489E-A534-A6BC6B105B25}" dt="2022-11-14T02:02:41.704" v="425" actId="20577"/>
          <ac:spMkLst>
            <pc:docMk/>
            <pc:sldMk cId="518002501" sldId="278"/>
            <ac:spMk id="153" creationId="{00000000-0000-0000-0000-000000000000}"/>
          </ac:spMkLst>
        </pc:spChg>
      </pc:sldChg>
      <pc:sldChg chg="modSp mod">
        <pc:chgData name="Venkata Satvik" userId="e8512984db13d38e" providerId="LiveId" clId="{FECEA657-AC51-489E-A534-A6BC6B105B25}" dt="2022-11-14T02:03:19.684" v="443" actId="20577"/>
        <pc:sldMkLst>
          <pc:docMk/>
          <pc:sldMk cId="3368157351" sldId="279"/>
        </pc:sldMkLst>
        <pc:spChg chg="mod">
          <ac:chgData name="Venkata Satvik" userId="e8512984db13d38e" providerId="LiveId" clId="{FECEA657-AC51-489E-A534-A6BC6B105B25}" dt="2022-11-14T02:03:19.684" v="443" actId="20577"/>
          <ac:spMkLst>
            <pc:docMk/>
            <pc:sldMk cId="3368157351" sldId="279"/>
            <ac:spMk id="153" creationId="{00000000-0000-0000-0000-000000000000}"/>
          </ac:spMkLst>
        </pc:spChg>
      </pc:sldChg>
      <pc:sldChg chg="modSp mod">
        <pc:chgData name="Venkata Satvik" userId="e8512984db13d38e" providerId="LiveId" clId="{FECEA657-AC51-489E-A534-A6BC6B105B25}" dt="2022-11-14T02:03:11.381" v="438" actId="20577"/>
        <pc:sldMkLst>
          <pc:docMk/>
          <pc:sldMk cId="2411382284" sldId="280"/>
        </pc:sldMkLst>
        <pc:spChg chg="mod">
          <ac:chgData name="Venkata Satvik" userId="e8512984db13d38e" providerId="LiveId" clId="{FECEA657-AC51-489E-A534-A6BC6B105B25}" dt="2022-11-14T02:03:11.381" v="438" actId="20577"/>
          <ac:spMkLst>
            <pc:docMk/>
            <pc:sldMk cId="2411382284" sldId="280"/>
            <ac:spMk id="153" creationId="{00000000-0000-0000-0000-000000000000}"/>
          </ac:spMkLst>
        </pc:spChg>
      </pc:sldChg>
      <pc:sldChg chg="modSp mod ord">
        <pc:chgData name="Venkata Satvik" userId="e8512984db13d38e" providerId="LiveId" clId="{FECEA657-AC51-489E-A534-A6BC6B105B25}" dt="2022-11-14T02:03:45.064" v="452" actId="20577"/>
        <pc:sldMkLst>
          <pc:docMk/>
          <pc:sldMk cId="3230523828" sldId="281"/>
        </pc:sldMkLst>
        <pc:spChg chg="mod">
          <ac:chgData name="Venkata Satvik" userId="e8512984db13d38e" providerId="LiveId" clId="{FECEA657-AC51-489E-A534-A6BC6B105B25}" dt="2022-11-14T02:03:40.022" v="450" actId="313"/>
          <ac:spMkLst>
            <pc:docMk/>
            <pc:sldMk cId="3230523828" sldId="281"/>
            <ac:spMk id="152" creationId="{00000000-0000-0000-0000-000000000000}"/>
          </ac:spMkLst>
        </pc:spChg>
        <pc:spChg chg="mod">
          <ac:chgData name="Venkata Satvik" userId="e8512984db13d38e" providerId="LiveId" clId="{FECEA657-AC51-489E-A534-A6BC6B105B25}" dt="2022-11-14T02:03:45.064" v="452" actId="20577"/>
          <ac:spMkLst>
            <pc:docMk/>
            <pc:sldMk cId="3230523828" sldId="281"/>
            <ac:spMk id="153" creationId="{00000000-0000-0000-0000-000000000000}"/>
          </ac:spMkLst>
        </pc:spChg>
      </pc:sldChg>
      <pc:sldChg chg="addSp delSp modSp mod">
        <pc:chgData name="Venkata Satvik" userId="e8512984db13d38e" providerId="LiveId" clId="{FECEA657-AC51-489E-A534-A6BC6B105B25}" dt="2022-11-14T02:04:02.622" v="458" actId="20577"/>
        <pc:sldMkLst>
          <pc:docMk/>
          <pc:sldMk cId="972861387" sldId="282"/>
        </pc:sldMkLst>
        <pc:spChg chg="mod">
          <ac:chgData name="Venkata Satvik" userId="e8512984db13d38e" providerId="LiveId" clId="{FECEA657-AC51-489E-A534-A6BC6B105B25}" dt="2022-11-14T01:44:39.725" v="131" actId="58"/>
          <ac:spMkLst>
            <pc:docMk/>
            <pc:sldMk cId="972861387" sldId="282"/>
            <ac:spMk id="152" creationId="{00000000-0000-0000-0000-000000000000}"/>
          </ac:spMkLst>
        </pc:spChg>
        <pc:spChg chg="mod">
          <ac:chgData name="Venkata Satvik" userId="e8512984db13d38e" providerId="LiveId" clId="{FECEA657-AC51-489E-A534-A6BC6B105B25}" dt="2022-11-14T02:04:02.622" v="458" actId="20577"/>
          <ac:spMkLst>
            <pc:docMk/>
            <pc:sldMk cId="972861387" sldId="282"/>
            <ac:spMk id="153" creationId="{00000000-0000-0000-0000-000000000000}"/>
          </ac:spMkLst>
        </pc:spChg>
        <pc:picChg chg="add del mod">
          <ac:chgData name="Venkata Satvik" userId="e8512984db13d38e" providerId="LiveId" clId="{FECEA657-AC51-489E-A534-A6BC6B105B25}" dt="2022-11-14T01:44:15.918" v="116"/>
          <ac:picMkLst>
            <pc:docMk/>
            <pc:sldMk cId="972861387" sldId="282"/>
            <ac:picMk id="3" creationId="{920E900B-CD17-DFCA-4DEB-8DC923D264D4}"/>
          </ac:picMkLst>
        </pc:picChg>
      </pc:sldChg>
      <pc:sldChg chg="addSp delSp modSp mod">
        <pc:chgData name="Venkata Satvik" userId="e8512984db13d38e" providerId="LiveId" clId="{FECEA657-AC51-489E-A534-A6BC6B105B25}" dt="2022-11-14T02:03:53.549" v="454" actId="20577"/>
        <pc:sldMkLst>
          <pc:docMk/>
          <pc:sldMk cId="2509008827" sldId="283"/>
        </pc:sldMkLst>
        <pc:spChg chg="mod">
          <ac:chgData name="Venkata Satvik" userId="e8512984db13d38e" providerId="LiveId" clId="{FECEA657-AC51-489E-A534-A6BC6B105B25}" dt="2022-11-14T01:42:33.675" v="95" actId="58"/>
          <ac:spMkLst>
            <pc:docMk/>
            <pc:sldMk cId="2509008827" sldId="283"/>
            <ac:spMk id="152" creationId="{00000000-0000-0000-0000-000000000000}"/>
          </ac:spMkLst>
        </pc:spChg>
        <pc:spChg chg="mod">
          <ac:chgData name="Venkata Satvik" userId="e8512984db13d38e" providerId="LiveId" clId="{FECEA657-AC51-489E-A534-A6BC6B105B25}" dt="2022-11-14T02:03:53.549" v="454" actId="20577"/>
          <ac:spMkLst>
            <pc:docMk/>
            <pc:sldMk cId="2509008827" sldId="283"/>
            <ac:spMk id="153" creationId="{00000000-0000-0000-0000-000000000000}"/>
          </ac:spMkLst>
        </pc:spChg>
        <pc:picChg chg="add mod">
          <ac:chgData name="Venkata Satvik" userId="e8512984db13d38e" providerId="LiveId" clId="{FECEA657-AC51-489E-A534-A6BC6B105B25}" dt="2022-11-14T01:45:10.469" v="134" actId="1076"/>
          <ac:picMkLst>
            <pc:docMk/>
            <pc:sldMk cId="2509008827" sldId="283"/>
            <ac:picMk id="3" creationId="{ECF3F8C6-E2F6-44EE-01B0-5DBD91A402C2}"/>
          </ac:picMkLst>
        </pc:picChg>
        <pc:picChg chg="del">
          <ac:chgData name="Venkata Satvik" userId="e8512984db13d38e" providerId="LiveId" clId="{FECEA657-AC51-489E-A534-A6BC6B105B25}" dt="2022-11-14T01:44:54.169" v="132" actId="478"/>
          <ac:picMkLst>
            <pc:docMk/>
            <pc:sldMk cId="2509008827" sldId="283"/>
            <ac:picMk id="1030" creationId="{F46D6498-1C3D-2AE7-89DA-9DA5A3253D4D}"/>
          </ac:picMkLst>
        </pc:picChg>
      </pc:sldChg>
      <pc:sldChg chg="addSp delSp modSp add mod">
        <pc:chgData name="Venkata Satvik" userId="e8512984db13d38e" providerId="LiveId" clId="{FECEA657-AC51-489E-A534-A6BC6B105B25}" dt="2022-11-14T02:03:25.627" v="447" actId="20577"/>
        <pc:sldMkLst>
          <pc:docMk/>
          <pc:sldMk cId="3987279262" sldId="284"/>
        </pc:sldMkLst>
        <pc:spChg chg="mod">
          <ac:chgData name="Venkata Satvik" userId="e8512984db13d38e" providerId="LiveId" clId="{FECEA657-AC51-489E-A534-A6BC6B105B25}" dt="2022-11-14T01:40:41.096" v="74" actId="20577"/>
          <ac:spMkLst>
            <pc:docMk/>
            <pc:sldMk cId="3987279262" sldId="284"/>
            <ac:spMk id="152" creationId="{00000000-0000-0000-0000-000000000000}"/>
          </ac:spMkLst>
        </pc:spChg>
        <pc:spChg chg="mod">
          <ac:chgData name="Venkata Satvik" userId="e8512984db13d38e" providerId="LiveId" clId="{FECEA657-AC51-489E-A534-A6BC6B105B25}" dt="2022-11-14T02:03:25.627" v="447" actId="20577"/>
          <ac:spMkLst>
            <pc:docMk/>
            <pc:sldMk cId="3987279262" sldId="284"/>
            <ac:spMk id="153" creationId="{00000000-0000-0000-0000-000000000000}"/>
          </ac:spMkLst>
        </pc:spChg>
        <pc:picChg chg="add mod">
          <ac:chgData name="Venkata Satvik" userId="e8512984db13d38e" providerId="LiveId" clId="{FECEA657-AC51-489E-A534-A6BC6B105B25}" dt="2022-11-14T01:41:07.155" v="78" actId="1076"/>
          <ac:picMkLst>
            <pc:docMk/>
            <pc:sldMk cId="3987279262" sldId="284"/>
            <ac:picMk id="2" creationId="{B59119CF-4770-4022-277B-EABDE1EC8715}"/>
          </ac:picMkLst>
        </pc:picChg>
        <pc:picChg chg="del">
          <ac:chgData name="Venkata Satvik" userId="e8512984db13d38e" providerId="LiveId" clId="{FECEA657-AC51-489E-A534-A6BC6B105B25}" dt="2022-11-14T01:40:59.817" v="75" actId="478"/>
          <ac:picMkLst>
            <pc:docMk/>
            <pc:sldMk cId="3987279262" sldId="284"/>
            <ac:picMk id="3075" creationId="{00000000-0000-0000-0000-000000000000}"/>
          </ac:picMkLst>
        </pc:picChg>
      </pc:sldChg>
      <pc:sldChg chg="addSp delSp modSp add mod">
        <pc:chgData name="Venkata Satvik" userId="e8512984db13d38e" providerId="LiveId" clId="{FECEA657-AC51-489E-A534-A6BC6B105B25}" dt="2022-11-14T02:03:58.116" v="456" actId="20577"/>
        <pc:sldMkLst>
          <pc:docMk/>
          <pc:sldMk cId="944022975" sldId="285"/>
        </pc:sldMkLst>
        <pc:spChg chg="mod">
          <ac:chgData name="Venkata Satvik" userId="e8512984db13d38e" providerId="LiveId" clId="{FECEA657-AC51-489E-A534-A6BC6B105B25}" dt="2022-11-14T01:45:40.428" v="163" actId="20577"/>
          <ac:spMkLst>
            <pc:docMk/>
            <pc:sldMk cId="944022975" sldId="285"/>
            <ac:spMk id="152" creationId="{00000000-0000-0000-0000-000000000000}"/>
          </ac:spMkLst>
        </pc:spChg>
        <pc:spChg chg="mod">
          <ac:chgData name="Venkata Satvik" userId="e8512984db13d38e" providerId="LiveId" clId="{FECEA657-AC51-489E-A534-A6BC6B105B25}" dt="2022-11-14T02:03:58.116" v="456" actId="20577"/>
          <ac:spMkLst>
            <pc:docMk/>
            <pc:sldMk cId="944022975" sldId="285"/>
            <ac:spMk id="153" creationId="{00000000-0000-0000-0000-000000000000}"/>
          </ac:spMkLst>
        </pc:spChg>
        <pc:picChg chg="del">
          <ac:chgData name="Venkata Satvik" userId="e8512984db13d38e" providerId="LiveId" clId="{FECEA657-AC51-489E-A534-A6BC6B105B25}" dt="2022-11-14T01:41:57.235" v="81" actId="478"/>
          <ac:picMkLst>
            <pc:docMk/>
            <pc:sldMk cId="944022975" sldId="285"/>
            <ac:picMk id="2" creationId="{759DCE3D-3859-AAAE-1ACB-8D9A66975DD6}"/>
          </ac:picMkLst>
        </pc:picChg>
        <pc:picChg chg="add del mod">
          <ac:chgData name="Venkata Satvik" userId="e8512984db13d38e" providerId="LiveId" clId="{FECEA657-AC51-489E-A534-A6BC6B105B25}" dt="2022-11-14T01:45:13.332" v="135" actId="478"/>
          <ac:picMkLst>
            <pc:docMk/>
            <pc:sldMk cId="944022975" sldId="285"/>
            <ac:picMk id="3" creationId="{7CC27E2E-F9CD-8D1E-563A-899BCC8E4AC2}"/>
          </ac:picMkLst>
        </pc:picChg>
        <pc:picChg chg="add mod">
          <ac:chgData name="Venkata Satvik" userId="e8512984db13d38e" providerId="LiveId" clId="{FECEA657-AC51-489E-A534-A6BC6B105B25}" dt="2022-11-14T01:45:25.026" v="138" actId="1076"/>
          <ac:picMkLst>
            <pc:docMk/>
            <pc:sldMk cId="944022975" sldId="285"/>
            <ac:picMk id="5" creationId="{F00FA080-2627-A834-8220-EDC05B4E31EC}"/>
          </ac:picMkLst>
        </pc:picChg>
        <pc:picChg chg="add mod">
          <ac:chgData name="Venkata Satvik" userId="e8512984db13d38e" providerId="LiveId" clId="{FECEA657-AC51-489E-A534-A6BC6B105B25}" dt="2022-11-14T01:45:16.831" v="136" actId="1076"/>
          <ac:picMkLst>
            <pc:docMk/>
            <pc:sldMk cId="944022975" sldId="285"/>
            <ac:picMk id="7" creationId="{80CF0F2A-00A1-3E53-C602-DB19CB5B7D40}"/>
          </ac:picMkLst>
        </pc:picChg>
        <pc:picChg chg="add mod">
          <ac:chgData name="Venkata Satvik" userId="e8512984db13d38e" providerId="LiveId" clId="{FECEA657-AC51-489E-A534-A6BC6B105B25}" dt="2022-11-14T01:45:20.652" v="137" actId="1076"/>
          <ac:picMkLst>
            <pc:docMk/>
            <pc:sldMk cId="944022975" sldId="285"/>
            <ac:picMk id="9" creationId="{BA335EBC-605E-4E5F-0F53-97227D5EFE6D}"/>
          </ac:picMkLst>
        </pc:picChg>
        <pc:picChg chg="del">
          <ac:chgData name="Venkata Satvik" userId="e8512984db13d38e" providerId="LiveId" clId="{FECEA657-AC51-489E-A534-A6BC6B105B25}" dt="2022-11-14T01:43:08.592" v="100" actId="478"/>
          <ac:picMkLst>
            <pc:docMk/>
            <pc:sldMk cId="944022975" sldId="285"/>
            <ac:picMk id="1030" creationId="{F46D6498-1C3D-2AE7-89DA-9DA5A3253D4D}"/>
          </ac:picMkLst>
        </pc:picChg>
      </pc:sldChg>
      <pc:sldChg chg="modSp add mod ord">
        <pc:chgData name="Venkata Satvik" userId="e8512984db13d38e" providerId="LiveId" clId="{FECEA657-AC51-489E-A534-A6BC6B105B25}" dt="2022-11-14T02:03:30.662" v="449" actId="20577"/>
        <pc:sldMkLst>
          <pc:docMk/>
          <pc:sldMk cId="3794864141" sldId="286"/>
        </pc:sldMkLst>
        <pc:spChg chg="mod">
          <ac:chgData name="Venkata Satvik" userId="e8512984db13d38e" providerId="LiveId" clId="{FECEA657-AC51-489E-A534-A6BC6B105B25}" dt="2022-11-14T01:48:22.624" v="194" actId="255"/>
          <ac:spMkLst>
            <pc:docMk/>
            <pc:sldMk cId="3794864141" sldId="286"/>
            <ac:spMk id="3" creationId="{00000000-0000-0000-0000-000000000000}"/>
          </ac:spMkLst>
        </pc:spChg>
        <pc:spChg chg="mod">
          <ac:chgData name="Venkata Satvik" userId="e8512984db13d38e" providerId="LiveId" clId="{FECEA657-AC51-489E-A534-A6BC6B105B25}" dt="2022-11-14T01:47:26.867" v="175" actId="20577"/>
          <ac:spMkLst>
            <pc:docMk/>
            <pc:sldMk cId="3794864141" sldId="286"/>
            <ac:spMk id="152" creationId="{00000000-0000-0000-0000-000000000000}"/>
          </ac:spMkLst>
        </pc:spChg>
        <pc:spChg chg="mod">
          <ac:chgData name="Venkata Satvik" userId="e8512984db13d38e" providerId="LiveId" clId="{FECEA657-AC51-489E-A534-A6BC6B105B25}" dt="2022-11-14T02:03:30.662" v="449" actId="20577"/>
          <ac:spMkLst>
            <pc:docMk/>
            <pc:sldMk cId="3794864141" sldId="286"/>
            <ac:spMk id="153" creationId="{00000000-0000-0000-0000-000000000000}"/>
          </ac:spMkLst>
        </pc:spChg>
      </pc:sldChg>
      <pc:sldChg chg="modSp add del mod">
        <pc:chgData name="Venkata Satvik" userId="e8512984db13d38e" providerId="LiveId" clId="{FECEA657-AC51-489E-A534-A6BC6B105B25}" dt="2022-11-14T02:00:54.400" v="416" actId="47"/>
        <pc:sldMkLst>
          <pc:docMk/>
          <pc:sldMk cId="4156817520" sldId="287"/>
        </pc:sldMkLst>
        <pc:spChg chg="mod">
          <ac:chgData name="Venkata Satvik" userId="e8512984db13d38e" providerId="LiveId" clId="{FECEA657-AC51-489E-A534-A6BC6B105B25}" dt="2022-11-14T01:52:22.173" v="267"/>
          <ac:spMkLst>
            <pc:docMk/>
            <pc:sldMk cId="4156817520" sldId="287"/>
            <ac:spMk id="152" creationId="{00000000-0000-0000-0000-000000000000}"/>
          </ac:spMkLst>
        </pc:spChg>
      </pc:sldChg>
      <pc:sldChg chg="modSp add mod">
        <pc:chgData name="Venkata Satvik" userId="e8512984db13d38e" providerId="LiveId" clId="{FECEA657-AC51-489E-A534-A6BC6B105B25}" dt="2022-11-14T02:02:53.472" v="430" actId="20577"/>
        <pc:sldMkLst>
          <pc:docMk/>
          <pc:sldMk cId="3876683250" sldId="288"/>
        </pc:sldMkLst>
        <pc:spChg chg="mod">
          <ac:chgData name="Venkata Satvik" userId="e8512984db13d38e" providerId="LiveId" clId="{FECEA657-AC51-489E-A534-A6BC6B105B25}" dt="2022-11-14T01:54:21.762" v="294" actId="12"/>
          <ac:spMkLst>
            <pc:docMk/>
            <pc:sldMk cId="3876683250" sldId="288"/>
            <ac:spMk id="3" creationId="{F8D17031-BE53-998B-85F2-68F83F33338F}"/>
          </ac:spMkLst>
        </pc:spChg>
        <pc:spChg chg="mod">
          <ac:chgData name="Venkata Satvik" userId="e8512984db13d38e" providerId="LiveId" clId="{FECEA657-AC51-489E-A534-A6BC6B105B25}" dt="2022-11-14T02:02:53.472" v="430" actId="20577"/>
          <ac:spMkLst>
            <pc:docMk/>
            <pc:sldMk cId="3876683250" sldId="288"/>
            <ac:spMk id="153" creationId="{00000000-0000-0000-0000-000000000000}"/>
          </ac:spMkLst>
        </pc:spChg>
      </pc:sldChg>
      <pc:sldChg chg="modSp add mod">
        <pc:chgData name="Venkata Satvik" userId="e8512984db13d38e" providerId="LiveId" clId="{FECEA657-AC51-489E-A534-A6BC6B105B25}" dt="2022-11-14T02:03:06.337" v="434" actId="20577"/>
        <pc:sldMkLst>
          <pc:docMk/>
          <pc:sldMk cId="1012325500" sldId="289"/>
        </pc:sldMkLst>
        <pc:spChg chg="mod">
          <ac:chgData name="Venkata Satvik" userId="e8512984db13d38e" providerId="LiveId" clId="{FECEA657-AC51-489E-A534-A6BC6B105B25}" dt="2022-11-14T01:56:14.487" v="362" actId="12"/>
          <ac:spMkLst>
            <pc:docMk/>
            <pc:sldMk cId="1012325500" sldId="289"/>
            <ac:spMk id="3" creationId="{F8D17031-BE53-998B-85F2-68F83F33338F}"/>
          </ac:spMkLst>
        </pc:spChg>
        <pc:spChg chg="mod">
          <ac:chgData name="Venkata Satvik" userId="e8512984db13d38e" providerId="LiveId" clId="{FECEA657-AC51-489E-A534-A6BC6B105B25}" dt="2022-11-14T01:55:14.608" v="348" actId="14100"/>
          <ac:spMkLst>
            <pc:docMk/>
            <pc:sldMk cId="1012325500" sldId="289"/>
            <ac:spMk id="152" creationId="{00000000-0000-0000-0000-000000000000}"/>
          </ac:spMkLst>
        </pc:spChg>
        <pc:spChg chg="mod">
          <ac:chgData name="Venkata Satvik" userId="e8512984db13d38e" providerId="LiveId" clId="{FECEA657-AC51-489E-A534-A6BC6B105B25}" dt="2022-11-14T02:03:06.337" v="434" actId="20577"/>
          <ac:spMkLst>
            <pc:docMk/>
            <pc:sldMk cId="1012325500" sldId="289"/>
            <ac:spMk id="153" creationId="{00000000-0000-0000-0000-000000000000}"/>
          </ac:spMkLst>
        </pc:spChg>
      </pc:sldChg>
      <pc:sldChg chg="modSp add mod">
        <pc:chgData name="Venkata Satvik" userId="e8512984db13d38e" providerId="LiveId" clId="{FECEA657-AC51-489E-A534-A6BC6B105B25}" dt="2022-11-14T02:03:01.212" v="432" actId="20577"/>
        <pc:sldMkLst>
          <pc:docMk/>
          <pc:sldMk cId="2207896089" sldId="290"/>
        </pc:sldMkLst>
        <pc:spChg chg="mod">
          <ac:chgData name="Venkata Satvik" userId="e8512984db13d38e" providerId="LiveId" clId="{FECEA657-AC51-489E-A534-A6BC6B105B25}" dt="2022-11-14T01:57:49.742" v="395" actId="20577"/>
          <ac:spMkLst>
            <pc:docMk/>
            <pc:sldMk cId="2207896089" sldId="290"/>
            <ac:spMk id="3" creationId="{F8D17031-BE53-998B-85F2-68F83F33338F}"/>
          </ac:spMkLst>
        </pc:spChg>
        <pc:spChg chg="mod">
          <ac:chgData name="Venkata Satvik" userId="e8512984db13d38e" providerId="LiveId" clId="{FECEA657-AC51-489E-A534-A6BC6B105B25}" dt="2022-11-14T01:56:54.213" v="382" actId="1076"/>
          <ac:spMkLst>
            <pc:docMk/>
            <pc:sldMk cId="2207896089" sldId="290"/>
            <ac:spMk id="151" creationId="{00000000-0000-0000-0000-000000000000}"/>
          </ac:spMkLst>
        </pc:spChg>
        <pc:spChg chg="mod">
          <ac:chgData name="Venkata Satvik" userId="e8512984db13d38e" providerId="LiveId" clId="{FECEA657-AC51-489E-A534-A6BC6B105B25}" dt="2022-11-14T01:57:31.465" v="390" actId="14100"/>
          <ac:spMkLst>
            <pc:docMk/>
            <pc:sldMk cId="2207896089" sldId="290"/>
            <ac:spMk id="152" creationId="{00000000-0000-0000-0000-000000000000}"/>
          </ac:spMkLst>
        </pc:spChg>
        <pc:spChg chg="mod">
          <ac:chgData name="Venkata Satvik" userId="e8512984db13d38e" providerId="LiveId" clId="{FECEA657-AC51-489E-A534-A6BC6B105B25}" dt="2022-11-14T02:03:01.212" v="432" actId="20577"/>
          <ac:spMkLst>
            <pc:docMk/>
            <pc:sldMk cId="2207896089" sldId="290"/>
            <ac:spMk id="153" creationId="{00000000-0000-0000-0000-000000000000}"/>
          </ac:spMkLst>
        </pc:spChg>
      </pc:sldChg>
      <pc:sldChg chg="add del ord">
        <pc:chgData name="Venkata Satvik" userId="e8512984db13d38e" providerId="LiveId" clId="{FECEA657-AC51-489E-A534-A6BC6B105B25}" dt="2022-11-14T02:02:26.832" v="423" actId="47"/>
        <pc:sldMkLst>
          <pc:docMk/>
          <pc:sldMk cId="1036020709"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7"/>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Google Shape;4;n"/>
          <p:cNvSpPr txBox="1">
            <a:spLocks noGrp="1"/>
          </p:cNvSpPr>
          <p:nvPr>
            <p:ph type="dt" idx="10"/>
          </p:nvPr>
        </p:nvSpPr>
        <p:spPr>
          <a:xfrm>
            <a:off x="3970337" y="0"/>
            <a:ext cx="3038475" cy="465137"/>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Google Shape;5;n"/>
          <p:cNvSpPr>
            <a:spLocks noGrp="1" noRot="1" noChangeAspect="1"/>
          </p:cNvSpPr>
          <p:nvPr>
            <p:ph type="sldImg" idx="3"/>
          </p:nvPr>
        </p:nvSpPr>
        <p:spPr>
          <a:xfrm>
            <a:off x="1181100" y="696912"/>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829675"/>
            <a:ext cx="3038475" cy="465137"/>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Google Shape;8;n"/>
          <p:cNvSpPr txBox="1">
            <a:spLocks noGrp="1"/>
          </p:cNvSpPr>
          <p:nvPr>
            <p:ph type="sldNum" idx="12"/>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fld>
            <a:endParaRPr lang="en-US" sz="12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0105826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1: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SzPts val="1800"/>
              <a:buNone/>
            </a:pPr>
            <a:r>
              <a:rPr lang="en-US" b="1" dirty="0"/>
              <a:t>Online Speed Control of Electric Drives Using Intelligent Controllers Based on LabVIEW</a:t>
            </a:r>
          </a:p>
          <a:p>
            <a:pPr marL="0" lvl="0" indent="0" algn="l" rtl="0">
              <a:spcBef>
                <a:spcPts val="0"/>
              </a:spcBef>
              <a:spcAft>
                <a:spcPts val="0"/>
              </a:spcAft>
              <a:buNone/>
            </a:pPr>
            <a:endParaRPr b="1" dirty="0"/>
          </a:p>
        </p:txBody>
      </p:sp>
      <p:sp>
        <p:nvSpPr>
          <p:cNvPr id="87" name="Google Shape;87;p1: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88;p1: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10</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416647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6803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4503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88218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14</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3757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15</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737085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16</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728677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17</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802203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18</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942159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19</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13914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p2: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8" name="Google Shape;98;p2: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20</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703040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753457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804235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249558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24</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63581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25</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350484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26</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694228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27</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860213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28</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516164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29</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42033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p2: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8" name="Google Shape;98;p2: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95277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30</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97833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34</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35</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950475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36</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210198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37</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705846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38</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39</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3: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10" name="Google Shape;110;p3: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3: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40</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322663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269962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9454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81551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44</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45</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43843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lang="en-IN"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46</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47</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938504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48</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536923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49</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64088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4: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22" name="Google Shape;122;p4: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4: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50</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4255812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955211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550885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lang="en-IN"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799377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54</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696328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55</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4074361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56</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0383955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57</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5503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58</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520815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59</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251167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4: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22" name="Google Shape;122;p4: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6</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4: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74183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60</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2137953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61</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59492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46" name="Google Shape;146;p6: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62</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6: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3825872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1: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206" name="Google Shape;206;p11: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63</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7" name="Google Shape;207;p11: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7</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8</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60702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701675" y="4416425"/>
            <a:ext cx="5607050" cy="4183062"/>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34" name="Google Shape;134;p5:notes"/>
          <p:cNvSpPr txBox="1"/>
          <p:nvPr/>
        </p:nvSpPr>
        <p:spPr>
          <a:xfrm>
            <a:off x="3970337" y="8829675"/>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t>9</a:t>
            </a:fld>
            <a:endParaRPr lang="en-US" sz="12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notes"/>
          <p:cNvSpPr txBox="1"/>
          <p:nvPr/>
        </p:nvSpPr>
        <p:spPr>
          <a:xfrm>
            <a:off x="0" y="0"/>
            <a:ext cx="3038475" cy="46513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dirty="0">
                <a:solidFill>
                  <a:srgbClr val="000000"/>
                </a:solidFill>
                <a:latin typeface="Calibri" panose="020F0502020204030204"/>
                <a:ea typeface="Calibri" panose="020F0502020204030204"/>
                <a:cs typeface="Calibri" panose="020F0502020204030204"/>
                <a:sym typeface="Calibri" panose="020F0502020204030204"/>
              </a:rPr>
              <a:t>SRMIST RAMAPURAM CAMPUS</a:t>
            </a:r>
          </a:p>
        </p:txBody>
      </p:sp>
    </p:spTree>
    <p:extLst>
      <p:ext uri="{BB962C8B-B14F-4D97-AF65-F5344CB8AC3E}">
        <p14:creationId xmlns:p14="http://schemas.microsoft.com/office/powerpoint/2010/main" val="176965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4"/>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5"/>
          <p:cNvSpPr>
            <a:spLocks noGrp="1"/>
          </p:cNvSpPr>
          <p:nvPr>
            <p:ph type="pic" idx="2"/>
          </p:nvPr>
        </p:nvSpPr>
        <p:spPr>
          <a:xfrm>
            <a:off x="1792288" y="612775"/>
            <a:ext cx="5486400" cy="4114800"/>
          </a:xfrm>
          <a:prstGeom prst="rect">
            <a:avLst/>
          </a:prstGeom>
          <a:noFill/>
          <a:ln>
            <a:noFill/>
          </a:ln>
        </p:spPr>
      </p:sp>
      <p:sp>
        <p:nvSpPr>
          <p:cNvPr id="34" name="Google Shape;34;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5" name="Google Shape;35;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6" name="Google Shape;36;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1" name="Google Shape;41;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8" name="Google Shape;58;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2" name="Google Shape;62;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3" name="Google Shape;63;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4" name="Google Shape;64;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5" name="Google Shape;6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1200"/>
              <a:buFont typeface="Calibri" panose="020F0502020204030204"/>
              <a:buNone/>
              <a:defRPr sz="1200" b="0" i="0" u="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898989"/>
              </a:buClr>
              <a:buSzPts val="1200"/>
              <a:buFont typeface="Calibri" panose="020F050202020403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10.jpe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3"/>
          <p:cNvSpPr/>
          <p:nvPr/>
        </p:nvSpPr>
        <p:spPr>
          <a:xfrm>
            <a:off x="179387" y="295275"/>
            <a:ext cx="8785225" cy="6373812"/>
          </a:xfrm>
          <a:prstGeom prst="roundRect">
            <a:avLst>
              <a:gd name="adj" fmla="val 716"/>
            </a:avLst>
          </a:prstGeom>
          <a:no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1" name="Google Shape;91;p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Arial" panose="020B0604020202020204"/>
              <a:buNone/>
            </a:pPr>
            <a:fld id="{00000000-1234-1234-1234-123412341234}" type="slidenum">
              <a:rPr lang="en-US" sz="1200" b="0" i="0" u="none">
                <a:solidFill>
                  <a:srgbClr val="898989"/>
                </a:solidFill>
                <a:latin typeface="Arial" panose="020B0604020202020204"/>
                <a:ea typeface="Arial" panose="020B0604020202020204"/>
                <a:cs typeface="Arial" panose="020B0604020202020204"/>
                <a:sym typeface="Arial" panose="020B0604020202020204"/>
              </a:rPr>
              <a:t>1</a:t>
            </a:fld>
            <a:endParaRPr lang="en-US" sz="1200" b="0" i="0" u="none" dirty="0">
              <a:solidFill>
                <a:srgbClr val="898989"/>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685800" y="762000"/>
            <a:ext cx="8001000" cy="57553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1" i="0" u="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400"/>
              <a:buFont typeface="Arial" panose="020B0604020202020204"/>
              <a:buNone/>
            </a:pPr>
            <a:r>
              <a:rPr lang="en-US" sz="2400" b="1" i="0" u="none" dirty="0">
                <a:solidFill>
                  <a:schemeClr val="dk1"/>
                </a:solidFill>
                <a:latin typeface="Arial" panose="020B0604020202020204"/>
                <a:ea typeface="Arial" panose="020B0604020202020204"/>
                <a:cs typeface="Arial" panose="020B0604020202020204"/>
                <a:sym typeface="Arial" panose="020B0604020202020204"/>
              </a:rPr>
              <a:t> Evaluation of performance and emission characteristics of cashew nut shell liquid with aluminum oxide (Al</a:t>
            </a:r>
            <a:r>
              <a:rPr lang="en-US" sz="2400" b="1" i="0" u="none" baseline="-25000" dirty="0">
                <a:solidFill>
                  <a:schemeClr val="dk1"/>
                </a:solidFill>
                <a:latin typeface="Arial" panose="020B0604020202020204"/>
                <a:ea typeface="Arial" panose="020B0604020202020204"/>
                <a:cs typeface="Arial" panose="020B0604020202020204"/>
                <a:sym typeface="Arial" panose="020B0604020202020204"/>
              </a:rPr>
              <a:t>2</a:t>
            </a:r>
            <a:r>
              <a:rPr lang="en-US" sz="2400" b="1" i="0" u="none" dirty="0">
                <a:solidFill>
                  <a:schemeClr val="dk1"/>
                </a:solidFill>
                <a:latin typeface="Arial" panose="020B0604020202020204"/>
                <a:ea typeface="Arial" panose="020B0604020202020204"/>
                <a:cs typeface="Arial" panose="020B0604020202020204"/>
                <a:sym typeface="Arial" panose="020B0604020202020204"/>
              </a:rPr>
              <a:t>O</a:t>
            </a:r>
            <a:r>
              <a:rPr lang="en-US" sz="2400" b="1" i="0" u="none" baseline="-25000" dirty="0">
                <a:solidFill>
                  <a:schemeClr val="dk1"/>
                </a:solidFill>
                <a:latin typeface="Arial" panose="020B0604020202020204"/>
                <a:ea typeface="Arial" panose="020B0604020202020204"/>
                <a:cs typeface="Arial" panose="020B0604020202020204"/>
                <a:sym typeface="Arial" panose="020B0604020202020204"/>
              </a:rPr>
              <a:t>3</a:t>
            </a:r>
            <a:r>
              <a:rPr lang="en-US" sz="2400" b="1" i="0" u="none" dirty="0">
                <a:solidFill>
                  <a:schemeClr val="dk1"/>
                </a:solidFill>
                <a:latin typeface="Arial" panose="020B0604020202020204"/>
                <a:ea typeface="Arial" panose="020B0604020202020204"/>
                <a:cs typeface="Arial" panose="020B0604020202020204"/>
                <a:sym typeface="Arial" panose="020B0604020202020204"/>
              </a:rPr>
              <a:t>)</a:t>
            </a:r>
            <a:endParaRPr sz="1800" b="1" i="0" u="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Arial" panose="020B0604020202020204"/>
              <a:buNone/>
            </a:pPr>
            <a:endParaRPr sz="1800" b="1" i="0" u="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800"/>
              <a:buFont typeface="Arial" panose="020B0604020202020204"/>
              <a:buNone/>
            </a:pPr>
            <a:r>
              <a:rPr lang="en-US" sz="1400" b="1" i="0" u="none" dirty="0">
                <a:solidFill>
                  <a:schemeClr val="dk1"/>
                </a:solidFill>
                <a:latin typeface="Arial" panose="020B0604020202020204"/>
                <a:ea typeface="Arial" panose="020B0604020202020204"/>
                <a:cs typeface="Arial" panose="020B0604020202020204"/>
                <a:sym typeface="Arial" panose="020B0604020202020204"/>
              </a:rPr>
              <a:t>PROJECT WORK</a:t>
            </a:r>
          </a:p>
          <a:p>
            <a:pPr marL="0" marR="0" lvl="0" indent="0" algn="ctr" rtl="0">
              <a:lnSpc>
                <a:spcPct val="100000"/>
              </a:lnSpc>
              <a:spcBef>
                <a:spcPts val="0"/>
              </a:spcBef>
              <a:spcAft>
                <a:spcPts val="0"/>
              </a:spcAft>
              <a:buClr>
                <a:schemeClr val="dk1"/>
              </a:buClr>
              <a:buSzPts val="1400"/>
              <a:buFont typeface="Arial" panose="020B0604020202020204"/>
              <a:buNone/>
            </a:pPr>
            <a:r>
              <a:rPr lang="en-US" sz="1800" b="1" i="0" u="none" dirty="0">
                <a:solidFill>
                  <a:schemeClr val="dk1"/>
                </a:solidFill>
                <a:latin typeface="Arial" panose="020B0604020202020204"/>
                <a:ea typeface="Arial" panose="020B0604020202020204"/>
                <a:cs typeface="Arial" panose="020B0604020202020204"/>
                <a:sym typeface="Arial" panose="020B0604020202020204"/>
              </a:rPr>
              <a:t>B.Tech - Mechanical</a:t>
            </a:r>
          </a:p>
          <a:p>
            <a:pPr marL="0" marR="0" lvl="0" indent="0" rtl="0">
              <a:lnSpc>
                <a:spcPct val="100000"/>
              </a:lnSpc>
              <a:spcBef>
                <a:spcPts val="0"/>
              </a:spcBef>
              <a:spcAft>
                <a:spcPts val="0"/>
              </a:spcAft>
              <a:buClr>
                <a:schemeClr val="dk1"/>
              </a:buClr>
              <a:buSzPts val="1800"/>
              <a:buFont typeface="Arial" panose="020B0604020202020204"/>
              <a:buNone/>
            </a:pPr>
            <a:r>
              <a:rPr lang="en-US" sz="1800" b="1" i="0" u="none" dirty="0">
                <a:solidFill>
                  <a:schemeClr val="dk1"/>
                </a:solidFill>
                <a:latin typeface="Arial" panose="020B0604020202020204"/>
                <a:ea typeface="Arial" panose="020B0604020202020204"/>
                <a:cs typeface="Arial" panose="020B0604020202020204"/>
                <a:sym typeface="Arial" panose="020B0604020202020204"/>
              </a:rPr>
              <a:t>            </a:t>
            </a:r>
            <a:r>
              <a:rPr lang="en-IN" sz="1800" b="1" i="0" dirty="0">
                <a:solidFill>
                  <a:srgbClr val="202124"/>
                </a:solidFill>
                <a:effectLst/>
                <a:latin typeface="+mj-lt"/>
              </a:rPr>
              <a:t>Richard </a:t>
            </a:r>
            <a:r>
              <a:rPr lang="en-IN" sz="1800" b="1" dirty="0">
                <a:solidFill>
                  <a:srgbClr val="202124"/>
                </a:solidFill>
                <a:latin typeface="+mj-lt"/>
              </a:rPr>
              <a:t>T		</a:t>
            </a:r>
            <a:r>
              <a:rPr lang="en-US" sz="1800" b="1" i="0" u="none" dirty="0">
                <a:solidFill>
                  <a:schemeClr val="dk1"/>
                </a:solidFill>
                <a:latin typeface="+mj-lt"/>
                <a:ea typeface="Arial" panose="020B0604020202020204"/>
                <a:cs typeface="Arial" panose="020B0604020202020204"/>
                <a:sym typeface="Arial" panose="020B0604020202020204"/>
              </a:rPr>
              <a:t>                          </a:t>
            </a:r>
            <a:r>
              <a:rPr lang="en-US" sz="1800" b="1" i="0" u="none" dirty="0">
                <a:solidFill>
                  <a:schemeClr val="dk1"/>
                </a:solidFill>
                <a:latin typeface="Arial" panose="020B0604020202020204"/>
                <a:ea typeface="Arial" panose="020B0604020202020204"/>
                <a:cs typeface="Arial" panose="020B0604020202020204"/>
                <a:sym typeface="Arial" panose="020B0604020202020204"/>
              </a:rPr>
              <a:t>RA1911002020010 </a:t>
            </a:r>
          </a:p>
          <a:p>
            <a:pPr>
              <a:buClr>
                <a:schemeClr val="dk1"/>
              </a:buClr>
              <a:buSzPts val="1800"/>
            </a:pPr>
            <a:r>
              <a:rPr lang="en-US" sz="1800" b="1" dirty="0">
                <a:solidFill>
                  <a:schemeClr val="dk1"/>
                </a:solidFill>
              </a:rPr>
              <a:t>            Deva Vishal                                  </a:t>
            </a:r>
            <a:r>
              <a:rPr lang="en-US" sz="1800" b="1" dirty="0">
                <a:solidFill>
                  <a:schemeClr val="dk1"/>
                </a:solidFill>
                <a:sym typeface="Arial" panose="020B0604020202020204"/>
              </a:rPr>
              <a:t>   </a:t>
            </a:r>
            <a:r>
              <a:rPr lang="en-US" sz="1800" b="1" i="0" u="none" dirty="0">
                <a:solidFill>
                  <a:schemeClr val="dk1"/>
                </a:solidFill>
                <a:latin typeface="Arial" panose="020B0604020202020204"/>
                <a:ea typeface="Arial" panose="020B0604020202020204"/>
                <a:cs typeface="Arial" panose="020B0604020202020204"/>
                <a:sym typeface="Arial" panose="020B0604020202020204"/>
              </a:rPr>
              <a:t>RA1911002020035</a:t>
            </a:r>
          </a:p>
          <a:p>
            <a:pPr>
              <a:buClr>
                <a:schemeClr val="dk1"/>
              </a:buClr>
              <a:buSzPts val="1800"/>
            </a:pPr>
            <a:r>
              <a:rPr lang="en-US" sz="1800" b="1" i="0" u="none" dirty="0">
                <a:solidFill>
                  <a:schemeClr val="dk1"/>
                </a:solidFill>
                <a:latin typeface="Arial" panose="020B0604020202020204"/>
                <a:ea typeface="Arial" panose="020B0604020202020204"/>
                <a:cs typeface="Arial" panose="020B0604020202020204"/>
                <a:sym typeface="Arial" panose="020B0604020202020204"/>
              </a:rPr>
              <a:t>            D Venkata Satvik  	                          RA1911002020048</a:t>
            </a:r>
          </a:p>
          <a:p>
            <a:pPr marL="0" marR="0" lvl="0" indent="0" rtl="0">
              <a:lnSpc>
                <a:spcPct val="100000"/>
              </a:lnSpc>
              <a:spcBef>
                <a:spcPts val="0"/>
              </a:spcBef>
              <a:spcAft>
                <a:spcPts val="0"/>
              </a:spcAft>
              <a:buClr>
                <a:schemeClr val="dk1"/>
              </a:buClr>
              <a:buSzPts val="1800"/>
              <a:buFont typeface="Arial" panose="020B0604020202020204"/>
              <a:buNone/>
            </a:pPr>
            <a:r>
              <a:rPr lang="en-US" sz="1800" b="1" dirty="0">
                <a:solidFill>
                  <a:schemeClr val="dk1"/>
                </a:solidFill>
                <a:sym typeface="Arial" panose="020B0604020202020204"/>
              </a:rPr>
              <a:t>            Darji Dattu 	           </a:t>
            </a:r>
            <a:r>
              <a:rPr lang="en-US" sz="1800" b="1" dirty="0">
                <a:solidFill>
                  <a:schemeClr val="dk1"/>
                </a:solidFill>
              </a:rPr>
              <a:t>               </a:t>
            </a:r>
            <a:r>
              <a:rPr lang="en-US" sz="1800" b="1" i="0" u="none" dirty="0">
                <a:solidFill>
                  <a:schemeClr val="dk1"/>
                </a:solidFill>
                <a:latin typeface="Arial" panose="020B0604020202020204"/>
                <a:ea typeface="Arial" panose="020B0604020202020204"/>
                <a:cs typeface="Arial" panose="020B0604020202020204"/>
                <a:sym typeface="Arial" panose="020B0604020202020204"/>
              </a:rPr>
              <a:t>RA1911002020096</a:t>
            </a:r>
          </a:p>
          <a:p>
            <a:pPr marL="0" marR="0" lvl="0" indent="0" algn="ctr" rtl="0">
              <a:lnSpc>
                <a:spcPct val="100000"/>
              </a:lnSpc>
              <a:spcBef>
                <a:spcPts val="0"/>
              </a:spcBef>
              <a:spcAft>
                <a:spcPts val="0"/>
              </a:spcAft>
              <a:buClr>
                <a:schemeClr val="dk1"/>
              </a:buClr>
              <a:buSzPts val="1800"/>
              <a:buFont typeface="Arial" panose="020B0604020202020204"/>
              <a:buNone/>
            </a:pPr>
            <a:endParaRPr sz="1800" b="1" i="0" u="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1800"/>
              <a:buFont typeface="Arial" panose="020B0604020202020204"/>
              <a:buNone/>
            </a:pPr>
            <a:r>
              <a:rPr lang="en-US" sz="1800" b="0" i="1" u="none" dirty="0">
                <a:solidFill>
                  <a:schemeClr val="dk1"/>
                </a:solidFill>
                <a:latin typeface="Arial" panose="020B0604020202020204"/>
                <a:ea typeface="Arial" panose="020B0604020202020204"/>
                <a:cs typeface="Arial" panose="020B0604020202020204"/>
                <a:sym typeface="Arial" panose="020B0604020202020204"/>
              </a:rPr>
              <a:t>                                                Under the guidance of </a:t>
            </a:r>
          </a:p>
          <a:p>
            <a:pPr marL="0" marR="0" lvl="0" indent="0" algn="just" rtl="0">
              <a:lnSpc>
                <a:spcPct val="100000"/>
              </a:lnSpc>
              <a:spcBef>
                <a:spcPts val="0"/>
              </a:spcBef>
              <a:spcAft>
                <a:spcPts val="0"/>
              </a:spcAft>
              <a:buClr>
                <a:schemeClr val="dk1"/>
              </a:buClr>
              <a:buSzPts val="1800"/>
              <a:buFont typeface="Arial" panose="020B0604020202020204"/>
              <a:buNone/>
            </a:pPr>
            <a:r>
              <a:rPr lang="en-US" sz="1800" b="1" i="0" u="none" dirty="0">
                <a:solidFill>
                  <a:schemeClr val="dk1"/>
                </a:solidFill>
                <a:latin typeface="Arial" panose="020B0604020202020204"/>
                <a:ea typeface="Arial" panose="020B0604020202020204"/>
                <a:cs typeface="Arial" panose="020B0604020202020204"/>
                <a:sym typeface="Arial" panose="020B0604020202020204"/>
              </a:rPr>
              <a:t>                                                  </a:t>
            </a:r>
            <a:r>
              <a:rPr lang="en-US" sz="1800" b="1" dirty="0">
                <a:solidFill>
                  <a:schemeClr val="dk1"/>
                </a:solidFill>
              </a:rPr>
              <a:t>  </a:t>
            </a:r>
            <a:r>
              <a:rPr lang="en-US" sz="1800" b="1" i="0" u="none" dirty="0">
                <a:solidFill>
                  <a:schemeClr val="dk1"/>
                </a:solidFill>
                <a:latin typeface="Arial" panose="020B0604020202020204"/>
                <a:ea typeface="Arial" panose="020B0604020202020204"/>
                <a:cs typeface="Arial" panose="020B0604020202020204"/>
                <a:sym typeface="Arial" panose="020B0604020202020204"/>
              </a:rPr>
              <a:t> Mr</a:t>
            </a:r>
            <a:r>
              <a:rPr lang="en-US" sz="1800" b="1" dirty="0">
                <a:solidFill>
                  <a:schemeClr val="dk1"/>
                </a:solidFill>
              </a:rPr>
              <a:t>.</a:t>
            </a:r>
            <a:r>
              <a:rPr lang="en-US" sz="1800" b="1" i="0" u="none" dirty="0">
                <a:solidFill>
                  <a:schemeClr val="dk1"/>
                </a:solidFill>
                <a:latin typeface="Arial" panose="020B0604020202020204"/>
                <a:ea typeface="Arial" panose="020B0604020202020204"/>
                <a:cs typeface="Arial" panose="020B0604020202020204"/>
                <a:sym typeface="Arial" panose="020B0604020202020204"/>
              </a:rPr>
              <a:t>Renu</a:t>
            </a:r>
            <a:r>
              <a:rPr lang="en-US" sz="1800" b="1" dirty="0">
                <a:solidFill>
                  <a:schemeClr val="dk1"/>
                </a:solidFill>
              </a:rPr>
              <a:t>raman</a:t>
            </a:r>
            <a:endParaRPr lang="en-US" sz="1800" b="1" i="0" u="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1800"/>
              <a:buFont typeface="Arial" panose="020B0604020202020204"/>
              <a:buNone/>
            </a:pPr>
            <a:r>
              <a:rPr lang="en-US" sz="1800" b="1" i="0" u="none" dirty="0">
                <a:solidFill>
                  <a:schemeClr val="dk1"/>
                </a:solidFill>
                <a:latin typeface="Arial" panose="020B0604020202020204"/>
                <a:ea typeface="Arial" panose="020B0604020202020204"/>
                <a:cs typeface="Arial" panose="020B0604020202020204"/>
                <a:sym typeface="Arial" panose="020B0604020202020204"/>
              </a:rPr>
              <a:t>                                                         </a:t>
            </a:r>
            <a:r>
              <a:rPr lang="en-US" sz="1800" i="0" u="none" dirty="0">
                <a:solidFill>
                  <a:schemeClr val="dk1"/>
                </a:solidFill>
                <a:latin typeface="Arial" panose="020B0604020202020204"/>
                <a:ea typeface="Arial" panose="020B0604020202020204"/>
                <a:cs typeface="Arial" panose="020B0604020202020204"/>
                <a:sym typeface="Arial" panose="020B0604020202020204"/>
              </a:rPr>
              <a:t>[</a:t>
            </a:r>
            <a:r>
              <a:rPr lang="en-US" i="0" u="none" dirty="0">
                <a:solidFill>
                  <a:schemeClr val="dk1"/>
                </a:solidFill>
                <a:latin typeface="Arial" panose="020B0604020202020204"/>
                <a:ea typeface="Arial" panose="020B0604020202020204"/>
                <a:cs typeface="Arial" panose="020B0604020202020204"/>
                <a:sym typeface="Arial" panose="020B0604020202020204"/>
              </a:rPr>
              <a:t>Asst Professor</a:t>
            </a:r>
            <a:r>
              <a:rPr lang="en-US" sz="1600" i="0" u="none" dirty="0">
                <a:solidFill>
                  <a:schemeClr val="dk1"/>
                </a:solidFill>
                <a:latin typeface="Arial" panose="020B0604020202020204"/>
                <a:ea typeface="Arial" panose="020B0604020202020204"/>
                <a:cs typeface="Arial" panose="020B0604020202020204"/>
                <a:sym typeface="Arial" panose="020B0604020202020204"/>
              </a:rPr>
              <a:t>] </a:t>
            </a:r>
            <a:endParaRPr lang="en-US" i="0" u="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chemeClr val="dk1"/>
              </a:buClr>
              <a:buSzPts val="1800"/>
              <a:buFont typeface="Arial" panose="020B0604020202020204"/>
              <a:buNone/>
            </a:pPr>
            <a:r>
              <a:rPr lang="en-US" sz="1800" b="0" i="0" u="none" dirty="0">
                <a:solidFill>
                  <a:schemeClr val="dk1"/>
                </a:solidFill>
                <a:latin typeface="Arial" panose="020B0604020202020204"/>
                <a:ea typeface="Arial" panose="020B0604020202020204"/>
                <a:cs typeface="Arial" panose="020B0604020202020204"/>
                <a:sym typeface="Arial" panose="020B0604020202020204"/>
              </a:rPr>
              <a:t>                                    Department of Mechanical Engineering </a:t>
            </a:r>
          </a:p>
          <a:p>
            <a:pPr marL="0" marR="0" lvl="0" indent="0" algn="just" rtl="0">
              <a:lnSpc>
                <a:spcPct val="100000"/>
              </a:lnSpc>
              <a:spcBef>
                <a:spcPts val="0"/>
              </a:spcBef>
              <a:spcAft>
                <a:spcPts val="0"/>
              </a:spcAft>
              <a:buClr>
                <a:schemeClr val="dk1"/>
              </a:buClr>
              <a:buSzPts val="1800"/>
              <a:buFont typeface="Arial" panose="020B0604020202020204"/>
              <a:buNone/>
            </a:pPr>
            <a:r>
              <a:rPr lang="en-US" sz="1800" b="0" i="0" u="none" dirty="0">
                <a:solidFill>
                  <a:schemeClr val="dk1"/>
                </a:solidFill>
                <a:latin typeface="Arial" panose="020B0604020202020204"/>
                <a:ea typeface="Arial" panose="020B0604020202020204"/>
                <a:cs typeface="Arial" panose="020B0604020202020204"/>
                <a:sym typeface="Arial" panose="020B0604020202020204"/>
              </a:rPr>
              <a:t>                                    Faculty of Engineering and technology, </a:t>
            </a:r>
          </a:p>
          <a:p>
            <a:pPr marL="0" marR="0" lvl="0" indent="0" algn="just" rtl="0">
              <a:lnSpc>
                <a:spcPct val="100000"/>
              </a:lnSpc>
              <a:spcBef>
                <a:spcPts val="0"/>
              </a:spcBef>
              <a:spcAft>
                <a:spcPts val="0"/>
              </a:spcAft>
              <a:buClr>
                <a:schemeClr val="dk1"/>
              </a:buClr>
              <a:buSzPts val="1800"/>
              <a:buFont typeface="Arial" panose="020B0604020202020204"/>
              <a:buNone/>
            </a:pPr>
            <a:r>
              <a:rPr lang="en-US" sz="1800" b="0" i="0" u="none" dirty="0">
                <a:solidFill>
                  <a:schemeClr val="dk1"/>
                </a:solidFill>
                <a:latin typeface="Arial" panose="020B0604020202020204"/>
                <a:ea typeface="Arial" panose="020B0604020202020204"/>
                <a:cs typeface="Arial" panose="020B0604020202020204"/>
                <a:sym typeface="Arial" panose="020B0604020202020204"/>
              </a:rPr>
              <a:t>                               </a:t>
            </a:r>
            <a:r>
              <a:rPr lang="en-US" sz="1400" b="1"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SRM  INSTITUTE OF SCIENCE AND TECHNOLOGY</a:t>
            </a:r>
            <a:r>
              <a:rPr lang="en-US" sz="1800" b="0" i="0" u="none" dirty="0">
                <a:solidFill>
                  <a:schemeClr val="dk1"/>
                </a:solidFill>
                <a:latin typeface="Arial" panose="020B0604020202020204"/>
                <a:ea typeface="Arial" panose="020B0604020202020204"/>
                <a:cs typeface="Arial" panose="020B0604020202020204"/>
                <a:sym typeface="Arial" panose="020B0604020202020204"/>
              </a:rPr>
              <a:t>  </a:t>
            </a:r>
          </a:p>
          <a:p>
            <a:pPr marL="0" marR="0" lvl="0" indent="0" algn="just" rtl="0">
              <a:lnSpc>
                <a:spcPct val="100000"/>
              </a:lnSpc>
              <a:spcBef>
                <a:spcPts val="0"/>
              </a:spcBef>
              <a:spcAft>
                <a:spcPts val="0"/>
              </a:spcAft>
              <a:buClr>
                <a:schemeClr val="dk1"/>
              </a:buClr>
              <a:buSzPts val="1800"/>
              <a:buFont typeface="Arial" panose="020B0604020202020204"/>
              <a:buNone/>
            </a:pPr>
            <a:r>
              <a:rPr lang="en-US" sz="1800" b="0" i="0" u="none" dirty="0">
                <a:solidFill>
                  <a:schemeClr val="dk1"/>
                </a:solidFill>
                <a:latin typeface="Arial" panose="020B0604020202020204"/>
                <a:ea typeface="Arial" panose="020B0604020202020204"/>
                <a:cs typeface="Arial" panose="020B0604020202020204"/>
                <a:sym typeface="Arial" panose="020B0604020202020204"/>
              </a:rPr>
              <a:t>                                        Ramapuram, chennai-600089 </a:t>
            </a:r>
          </a:p>
        </p:txBody>
      </p:sp>
      <p:pic>
        <p:nvPicPr>
          <p:cNvPr id="93" name="Google Shape;93;p13"/>
          <p:cNvPicPr preferRelativeResize="0"/>
          <p:nvPr/>
        </p:nvPicPr>
        <p:blipFill rotWithShape="1">
          <a:blip r:embed="rId3"/>
          <a:srcRect/>
          <a:stretch>
            <a:fillRect/>
          </a:stretch>
        </p:blipFill>
        <p:spPr>
          <a:xfrm>
            <a:off x="7212012" y="295275"/>
            <a:ext cx="1752600" cy="933450"/>
          </a:xfrm>
          <a:prstGeom prst="rect">
            <a:avLst/>
          </a:prstGeom>
          <a:noFill/>
          <a:ln>
            <a:noFill/>
          </a:ln>
        </p:spPr>
      </p:pic>
      <p:sp>
        <p:nvSpPr>
          <p:cNvPr id="94" name="Google Shape;94;p1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9</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3196733686"/>
              </p:ext>
            </p:extLst>
          </p:nvPr>
        </p:nvGraphicFramePr>
        <p:xfrm>
          <a:off x="317501" y="886408"/>
          <a:ext cx="8645524" cy="547259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Synthesis and utilization of catalytically cracked cashew nut shell liquid in a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pt-BR" sz="1400" b="0" i="1" u="none" strike="noStrike" dirty="0">
                          <a:solidFill>
                            <a:srgbClr val="000000"/>
                          </a:solidFill>
                          <a:latin typeface="+mj-lt"/>
                          <a:ea typeface="Arial"/>
                          <a:cs typeface="Arial"/>
                          <a:sym typeface="Arial"/>
                        </a:rPr>
                        <a:t>S. Vedharaj a</a:t>
                      </a:r>
                    </a:p>
                    <a:p>
                      <a:pPr marL="342900" marR="0" lvl="0" indent="-342900" algn="l" rtl="0">
                        <a:spcBef>
                          <a:spcPts val="0"/>
                        </a:spcBef>
                        <a:spcAft>
                          <a:spcPts val="0"/>
                        </a:spcAft>
                        <a:buClr>
                          <a:srgbClr val="000000"/>
                        </a:buClr>
                        <a:buSzPts val="1800"/>
                        <a:buFont typeface="+mj-lt"/>
                        <a:buAutoNum type="arabicPeriod"/>
                      </a:pPr>
                      <a:r>
                        <a:rPr lang="pt-BR" sz="1400" b="0" i="1" u="none" strike="noStrike" dirty="0">
                          <a:solidFill>
                            <a:srgbClr val="000000"/>
                          </a:solidFill>
                          <a:latin typeface="+mj-lt"/>
                          <a:ea typeface="Arial"/>
                          <a:cs typeface="Arial"/>
                          <a:sym typeface="Arial"/>
                        </a:rPr>
                        <a:t>R. Vallinayagam a</a:t>
                      </a:r>
                    </a:p>
                    <a:p>
                      <a:pPr marL="342900" marR="0" lvl="0" indent="-342900" algn="l" rtl="0">
                        <a:spcBef>
                          <a:spcPts val="0"/>
                        </a:spcBef>
                        <a:spcAft>
                          <a:spcPts val="0"/>
                        </a:spcAft>
                        <a:buClr>
                          <a:srgbClr val="000000"/>
                        </a:buClr>
                        <a:buSzPts val="1800"/>
                        <a:buFont typeface="+mj-lt"/>
                        <a:buAutoNum type="arabicPeriod"/>
                      </a:pPr>
                      <a:r>
                        <a:rPr lang="pt-BR" sz="1400" b="0" i="1" u="none" strike="noStrike" dirty="0">
                          <a:solidFill>
                            <a:srgbClr val="000000"/>
                          </a:solidFill>
                          <a:latin typeface="+mj-lt"/>
                          <a:ea typeface="Arial"/>
                          <a:cs typeface="Arial"/>
                          <a:sym typeface="Arial"/>
                        </a:rPr>
                        <a:t>W.M. Yang </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S.K. Chou</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K.J.E. Chua</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P.S. Lee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https://www.sciencedirect.com/science/article/pii/S089417771500271X</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Sept 2015</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400" b="0" i="0" u="none" strike="noStrike" kern="1200" cap="none" dirty="0">
                          <a:solidFill>
                            <a:srgbClr val="000000"/>
                          </a:solidFill>
                          <a:latin typeface="+mn-lt"/>
                          <a:ea typeface="Arial"/>
                          <a:cs typeface="Arial"/>
                          <a:sym typeface="Arial"/>
                        </a:rPr>
                        <a:t>Cashew Nut Shell Liquid </a:t>
                      </a:r>
                      <a:r>
                        <a:rPr lang="en-US" sz="1400" b="0" kern="1200" dirty="0">
                          <a:solidFill>
                            <a:srgbClr val="000000"/>
                          </a:solidFill>
                          <a:latin typeface="+mn-lt"/>
                          <a:ea typeface="Times New Roman"/>
                          <a:cs typeface="Times New Roman"/>
                          <a:sym typeface="Times New Roman"/>
                        </a:rPr>
                        <a:t>(CNSL)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CNSL has been processed effectively by catalytic cracking process for the first time</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2-Methyl phenol has been figured out to be the major constituent of CC-CNSL</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Viscosity and calorific value of CC-CNSL were simultaneously improved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BTE and peak heat release rate were found to be higher for CC-CNSL20 at 300 bar</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Composite HC, CO, NOX and smoke emission were within ISO emission standard.</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163358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10</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3245106856"/>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Utilizing cashew nut shell liquid for the sustainable production of biodiesel: A comprehensive review</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Michael L. </a:t>
                      </a:r>
                      <a:r>
                        <a:rPr lang="en-US" sz="1400" b="0" i="1" u="none" strike="noStrike" dirty="0" err="1">
                          <a:solidFill>
                            <a:srgbClr val="000000"/>
                          </a:solidFill>
                          <a:latin typeface="+mj-lt"/>
                          <a:ea typeface="Arial"/>
                          <a:cs typeface="Arial"/>
                          <a:sym typeface="Arial"/>
                        </a:rPr>
                        <a:t>Adekanbi</a:t>
                      </a:r>
                      <a:endParaRPr lang="en-US" sz="1400" b="0" i="1" u="none" strike="noStrike" dirty="0">
                        <a:solidFill>
                          <a:srgbClr val="000000"/>
                        </a:solidFill>
                        <a:latin typeface="+mj-lt"/>
                        <a:ea typeface="Arial"/>
                        <a:cs typeface="Arial"/>
                        <a:sym typeface="Arial"/>
                      </a:endParaRP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Temilola</a:t>
                      </a:r>
                      <a:r>
                        <a:rPr lang="en-US" sz="1400" b="0" i="1" u="none" strike="noStrike" dirty="0">
                          <a:solidFill>
                            <a:srgbClr val="000000"/>
                          </a:solidFill>
                          <a:latin typeface="+mj-lt"/>
                          <a:ea typeface="Arial"/>
                          <a:cs typeface="Arial"/>
                          <a:sym typeface="Arial"/>
                        </a:rPr>
                        <a:t> T. </a:t>
                      </a:r>
                      <a:r>
                        <a:rPr lang="en-US" sz="1400" b="0" i="1" u="none" strike="noStrike" dirty="0" err="1">
                          <a:solidFill>
                            <a:srgbClr val="000000"/>
                          </a:solidFill>
                          <a:latin typeface="+mj-lt"/>
                          <a:ea typeface="Arial"/>
                          <a:cs typeface="Arial"/>
                          <a:sym typeface="Arial"/>
                        </a:rPr>
                        <a:t>Olugasa</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https://www.sciencedirect.com/science/article/pii/S2772782322000833</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2022</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400" b="0" i="0" u="none" strike="noStrike" kern="1200" cap="none" dirty="0">
                          <a:solidFill>
                            <a:srgbClr val="000000"/>
                          </a:solidFill>
                          <a:latin typeface="+mn-lt"/>
                          <a:ea typeface="Arial"/>
                          <a:cs typeface="Arial"/>
                          <a:sym typeface="Arial"/>
                        </a:rPr>
                        <a:t>Cashew Nut Shell Liquid </a:t>
                      </a:r>
                      <a:r>
                        <a:rPr lang="en-US" sz="1400" b="0" kern="1200" dirty="0">
                          <a:solidFill>
                            <a:srgbClr val="000000"/>
                          </a:solidFill>
                          <a:latin typeface="+mn-lt"/>
                          <a:ea typeface="Times New Roman"/>
                          <a:cs typeface="Times New Roman"/>
                          <a:sym typeface="Times New Roman"/>
                        </a:rPr>
                        <a:t>(CNSL)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Potential of cashew nut shell liquid (CNSL) for producing viable biodiesel was explored.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engine performance of CNSL biodiesel under different conditions was discussed.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compatibility of CNSL biodiesel with new engine technologies should be checked.</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98553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11</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503599648"/>
              </p:ext>
            </p:extLst>
          </p:nvPr>
        </p:nvGraphicFramePr>
        <p:xfrm>
          <a:off x="317501" y="886408"/>
          <a:ext cx="8645524" cy="547259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Synthesis and utilization of catalytically cracked cashew nut shell liquid in a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pt-BR" sz="1400" b="0" i="1" u="none" strike="noStrike" dirty="0">
                          <a:solidFill>
                            <a:srgbClr val="000000"/>
                          </a:solidFill>
                          <a:latin typeface="+mj-lt"/>
                          <a:ea typeface="Arial"/>
                          <a:cs typeface="Arial"/>
                          <a:sym typeface="Arial"/>
                        </a:rPr>
                        <a:t>S. Vedharaj a</a:t>
                      </a:r>
                    </a:p>
                    <a:p>
                      <a:pPr marL="342900" marR="0" lvl="0" indent="-342900" algn="l" rtl="0">
                        <a:spcBef>
                          <a:spcPts val="0"/>
                        </a:spcBef>
                        <a:spcAft>
                          <a:spcPts val="0"/>
                        </a:spcAft>
                        <a:buClr>
                          <a:srgbClr val="000000"/>
                        </a:buClr>
                        <a:buSzPts val="1800"/>
                        <a:buFont typeface="+mj-lt"/>
                        <a:buAutoNum type="arabicPeriod"/>
                      </a:pPr>
                      <a:r>
                        <a:rPr lang="pt-BR" sz="1400" b="0" i="1" u="none" strike="noStrike" dirty="0">
                          <a:solidFill>
                            <a:srgbClr val="000000"/>
                          </a:solidFill>
                          <a:latin typeface="+mj-lt"/>
                          <a:ea typeface="Arial"/>
                          <a:cs typeface="Arial"/>
                          <a:sym typeface="Arial"/>
                        </a:rPr>
                        <a:t>R. Vallinayagam a</a:t>
                      </a:r>
                    </a:p>
                    <a:p>
                      <a:pPr marL="342900" marR="0" lvl="0" indent="-342900" algn="l" rtl="0">
                        <a:spcBef>
                          <a:spcPts val="0"/>
                        </a:spcBef>
                        <a:spcAft>
                          <a:spcPts val="0"/>
                        </a:spcAft>
                        <a:buClr>
                          <a:srgbClr val="000000"/>
                        </a:buClr>
                        <a:buSzPts val="1800"/>
                        <a:buFont typeface="+mj-lt"/>
                        <a:buAutoNum type="arabicPeriod"/>
                      </a:pPr>
                      <a:r>
                        <a:rPr lang="pt-BR" sz="1400" b="0" i="1" u="none" strike="noStrike" dirty="0">
                          <a:solidFill>
                            <a:srgbClr val="000000"/>
                          </a:solidFill>
                          <a:latin typeface="+mj-lt"/>
                          <a:ea typeface="Arial"/>
                          <a:cs typeface="Arial"/>
                          <a:sym typeface="Arial"/>
                        </a:rPr>
                        <a:t>W.M. Yang </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S.K. Chou</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K.J.E. Chua</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P.S. Lee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https://www.sciencedirect.com/science/article/pii/S089417771500271X</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Sept 2015</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400" b="0" i="0" u="none" strike="noStrike" kern="1200" cap="none" dirty="0">
                          <a:solidFill>
                            <a:srgbClr val="000000"/>
                          </a:solidFill>
                          <a:latin typeface="+mn-lt"/>
                          <a:ea typeface="Arial"/>
                          <a:cs typeface="Arial"/>
                          <a:sym typeface="Arial"/>
                        </a:rPr>
                        <a:t>Cashew Nut Shell Liquid </a:t>
                      </a:r>
                      <a:r>
                        <a:rPr lang="en-US" sz="1400" b="0" kern="1200" dirty="0">
                          <a:solidFill>
                            <a:srgbClr val="000000"/>
                          </a:solidFill>
                          <a:latin typeface="+mn-lt"/>
                          <a:ea typeface="Times New Roman"/>
                          <a:cs typeface="Times New Roman"/>
                          <a:sym typeface="Times New Roman"/>
                        </a:rPr>
                        <a:t>(CNSL)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CNSL has been processed effectively by catalytic cracking process for the first time</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2-Methyl phenol has been figured out to be the major constituent of CC-CNSL</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Viscosity and calorific value of CC-CNSL were simultaneously improved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BTE and peak heat release rate were found to be higher for CC-CNSL20 at 300 bar</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Composite HC, CO, NOX and smoke emission were within ISO emission standard.</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49172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12</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1788038483"/>
              </p:ext>
            </p:extLst>
          </p:nvPr>
        </p:nvGraphicFramePr>
        <p:xfrm>
          <a:off x="317501" y="886408"/>
          <a:ext cx="8645524" cy="547259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Experimental and finite element analysis of a coated diesel engine fueled by cashew nut shell liquid </a:t>
                      </a:r>
                      <a:r>
                        <a:rPr lang="en-US" sz="1400" b="0" i="1" dirty="0" err="1">
                          <a:solidFill>
                            <a:srgbClr val="000000"/>
                          </a:solidFill>
                          <a:latin typeface="+mj-lt"/>
                          <a:ea typeface="Times New Roman"/>
                          <a:cs typeface="Times New Roman"/>
                          <a:sym typeface="Times New Roman"/>
                        </a:rPr>
                        <a:t>biodiese</a:t>
                      </a:r>
                      <a:endParaRPr lang="en-US" sz="1400" b="0" i="1" dirty="0">
                        <a:solidFill>
                          <a:srgbClr val="0000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pt-BR" sz="1400" b="0" i="1" u="none" strike="noStrike" kern="1200" dirty="0">
                          <a:solidFill>
                            <a:srgbClr val="000000"/>
                          </a:solidFill>
                          <a:latin typeface="+mn-lt"/>
                          <a:ea typeface="Arial"/>
                          <a:cs typeface="Arial"/>
                          <a:sym typeface="Arial"/>
                        </a:rPr>
                        <a:t>S. Vedharaj a</a:t>
                      </a:r>
                    </a:p>
                    <a:p>
                      <a:pPr marL="342900" marR="0" lvl="0" indent="-342900" algn="l" rtl="0">
                        <a:spcBef>
                          <a:spcPts val="0"/>
                        </a:spcBef>
                        <a:spcAft>
                          <a:spcPts val="0"/>
                        </a:spcAft>
                        <a:buClr>
                          <a:srgbClr val="000000"/>
                        </a:buClr>
                        <a:buSzPts val="1800"/>
                        <a:buFont typeface="+mj-lt"/>
                        <a:buAutoNum type="arabicPeriod"/>
                      </a:pPr>
                      <a:r>
                        <a:rPr lang="pt-BR" sz="1400" b="0" i="1" u="none" strike="noStrike" kern="1200" dirty="0">
                          <a:solidFill>
                            <a:srgbClr val="000000"/>
                          </a:solidFill>
                          <a:latin typeface="+mn-lt"/>
                          <a:ea typeface="Arial"/>
                          <a:cs typeface="Arial"/>
                          <a:sym typeface="Arial"/>
                        </a:rPr>
                        <a:t>R. Vallinayagam a</a:t>
                      </a:r>
                    </a:p>
                    <a:p>
                      <a:pPr marL="342900" marR="0" lvl="0" indent="-342900" algn="l" rtl="0">
                        <a:spcBef>
                          <a:spcPts val="0"/>
                        </a:spcBef>
                        <a:spcAft>
                          <a:spcPts val="0"/>
                        </a:spcAft>
                        <a:buClr>
                          <a:srgbClr val="000000"/>
                        </a:buClr>
                        <a:buSzPts val="1800"/>
                        <a:buFont typeface="+mj-lt"/>
                        <a:buAutoNum type="arabicPeriod"/>
                      </a:pPr>
                      <a:r>
                        <a:rPr lang="pt-BR" sz="1400" b="0" i="1" u="none" strike="noStrike" kern="1200" dirty="0">
                          <a:solidFill>
                            <a:srgbClr val="000000"/>
                          </a:solidFill>
                          <a:latin typeface="+mn-lt"/>
                          <a:ea typeface="Arial"/>
                          <a:cs typeface="Arial"/>
                          <a:sym typeface="Arial"/>
                        </a:rPr>
                        <a:t>W.M. Yang </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S.K. Chou</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K.J.E. Chua</a:t>
                      </a:r>
                    </a:p>
                    <a:p>
                      <a:pPr marL="342900" marR="0" lvl="0" indent="-342900" algn="l" rtl="0">
                        <a:spcBef>
                          <a:spcPts val="0"/>
                        </a:spcBef>
                        <a:spcAft>
                          <a:spcPts val="0"/>
                        </a:spcAft>
                        <a:buClr>
                          <a:srgbClr val="000000"/>
                        </a:buClr>
                        <a:buSzPts val="1800"/>
                        <a:buFont typeface="+mj-lt"/>
                        <a:buAutoNum type="arabicPeriod"/>
                      </a:pPr>
                      <a:r>
                        <a:rPr lang="en-US" sz="1400" b="0" i="1" u="none" strike="noStrike" kern="1200" dirty="0">
                          <a:solidFill>
                            <a:srgbClr val="000000"/>
                          </a:solidFill>
                          <a:latin typeface="+mn-lt"/>
                          <a:ea typeface="Arial"/>
                          <a:cs typeface="Arial"/>
                          <a:sym typeface="Arial"/>
                        </a:rPr>
                        <a:t>P.S. Lee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https://www.sciencedirect.com/science/article/pii/S0894177713002987</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Dec 2013</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400" b="0" i="0" u="none" strike="noStrike" kern="1200" cap="none" dirty="0">
                          <a:solidFill>
                            <a:srgbClr val="000000"/>
                          </a:solidFill>
                          <a:latin typeface="+mn-lt"/>
                          <a:ea typeface="Arial"/>
                          <a:cs typeface="Arial"/>
                          <a:sym typeface="Arial"/>
                        </a:rPr>
                        <a:t>Cashew Nut Shell Liquid </a:t>
                      </a:r>
                      <a:r>
                        <a:rPr lang="en-US" sz="1400" b="0" kern="1200" dirty="0">
                          <a:solidFill>
                            <a:srgbClr val="000000"/>
                          </a:solidFill>
                          <a:latin typeface="+mn-lt"/>
                          <a:ea typeface="Times New Roman"/>
                          <a:cs typeface="Times New Roman"/>
                          <a:sym typeface="Times New Roman"/>
                        </a:rPr>
                        <a:t>(CNSL)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CNSLME, a biodiesel produced from CNSL, has been tested in diesel engine with insulated engine components.</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BTE of the engine was improved by coating the engine components by PSZ.</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Emission such as HC, CO and smoke were reduced, while NOX emission was increased.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Coupled (thermal–stress) analysis of coated piston is presented using FEA.</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average temperature, heat flux and thermal stress were lower for PSZ coated piston than uncoated piston.</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310039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13</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258529665"/>
              </p:ext>
            </p:extLst>
          </p:nvPr>
        </p:nvGraphicFramePr>
        <p:xfrm>
          <a:off x="317501" y="886408"/>
          <a:ext cx="8645524" cy="5383657"/>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921638">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kern="1200" dirty="0">
                          <a:solidFill>
                            <a:srgbClr val="000000"/>
                          </a:solidFill>
                          <a:latin typeface="+mn-lt"/>
                          <a:ea typeface="Times New Roman"/>
                          <a:cs typeface="Times New Roman"/>
                          <a:sym typeface="Times New Roman"/>
                        </a:rPr>
                        <a:t>Aluminum oxide is used for its hardness and strength. Its naturally occurring form, corundum, is a 9 on the </a:t>
                      </a:r>
                      <a:r>
                        <a:rPr lang="en-US" sz="1400" b="0" i="1" kern="1200" dirty="0" err="1">
                          <a:solidFill>
                            <a:srgbClr val="000000"/>
                          </a:solidFill>
                          <a:latin typeface="+mn-lt"/>
                          <a:ea typeface="Times New Roman"/>
                          <a:cs typeface="Times New Roman"/>
                          <a:sym typeface="Times New Roman"/>
                        </a:rPr>
                        <a:t>Mohs</a:t>
                      </a:r>
                      <a:r>
                        <a:rPr lang="en-US" sz="1400" b="0" i="1" kern="1200" dirty="0">
                          <a:solidFill>
                            <a:srgbClr val="000000"/>
                          </a:solidFill>
                          <a:latin typeface="+mn-lt"/>
                          <a:ea typeface="Times New Roman"/>
                          <a:cs typeface="Times New Roman"/>
                          <a:sym typeface="Times New Roman"/>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16818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1. S P </a:t>
                      </a:r>
                      <a:r>
                        <a:rPr lang="en-US" sz="1400" b="0" i="1" u="none" strike="noStrike" kern="1200" dirty="0" err="1">
                          <a:solidFill>
                            <a:srgbClr val="000000"/>
                          </a:solidFill>
                          <a:latin typeface="+mn-lt"/>
                          <a:ea typeface="Arial"/>
                          <a:cs typeface="Arial"/>
                          <a:sym typeface="Arial"/>
                        </a:rPr>
                        <a:t>Venkatesan</a:t>
                      </a: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kern="1200" dirty="0" err="1">
                          <a:solidFill>
                            <a:srgbClr val="000000"/>
                          </a:solidFill>
                          <a:latin typeface="+mn-lt"/>
                          <a:ea typeface="Arial"/>
                          <a:cs typeface="Arial"/>
                          <a:sym typeface="Arial"/>
                        </a:rPr>
                        <a:t>Satyabhama</a:t>
                      </a:r>
                      <a:r>
                        <a:rPr lang="en-US" sz="1400" b="0" i="1" u="none" strike="noStrike" kern="1200" dirty="0">
                          <a:solidFill>
                            <a:srgbClr val="000000"/>
                          </a:solidFill>
                          <a:latin typeface="+mn-lt"/>
                          <a:ea typeface="Arial"/>
                          <a:cs typeface="Arial"/>
                          <a:sym typeface="Arial"/>
                        </a:rPr>
                        <a:t> Institute of Science and Technology</a:t>
                      </a:r>
                    </a:p>
                    <a:p>
                      <a:pPr marL="0" marR="0" lvl="0" indent="0" algn="l" rtl="0">
                        <a:spcBef>
                          <a:spcPts val="0"/>
                        </a:spcBef>
                        <a:spcAft>
                          <a:spcPts val="0"/>
                        </a:spcAft>
                        <a:buClr>
                          <a:srgbClr val="000000"/>
                        </a:buClr>
                        <a:buSzPts val="1800"/>
                        <a:buFont typeface="+mj-lt"/>
                        <a:buNone/>
                      </a:pPr>
                      <a:r>
                        <a:rPr lang="en-US" sz="1400" b="0" i="1" u="none" strike="noStrike" kern="1200" dirty="0">
                          <a:solidFill>
                            <a:srgbClr val="000000"/>
                          </a:solidFill>
                          <a:latin typeface="+mn-lt"/>
                          <a:ea typeface="Arial"/>
                          <a:cs typeface="Arial"/>
                          <a:sym typeface="Arial"/>
                        </a:rPr>
                        <a:t>2.   P N </a:t>
                      </a:r>
                      <a:r>
                        <a:rPr lang="en-US" sz="1400" b="0" i="1" u="none" strike="noStrike" kern="1200" dirty="0" err="1">
                          <a:solidFill>
                            <a:srgbClr val="000000"/>
                          </a:solidFill>
                          <a:latin typeface="+mn-lt"/>
                          <a:ea typeface="Arial"/>
                          <a:cs typeface="Arial"/>
                          <a:sym typeface="Arial"/>
                        </a:rPr>
                        <a:t>Kadiresh</a:t>
                      </a: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B. S. </a:t>
                      </a:r>
                      <a:r>
                        <a:rPr lang="en-US" sz="1400" b="0" i="1" u="none" strike="noStrike" kern="1200" dirty="0" err="1">
                          <a:solidFill>
                            <a:srgbClr val="000000"/>
                          </a:solidFill>
                          <a:latin typeface="+mn-lt"/>
                          <a:ea typeface="Arial"/>
                          <a:cs typeface="Arial"/>
                          <a:sym typeface="Arial"/>
                        </a:rPr>
                        <a:t>Abdur</a:t>
                      </a:r>
                      <a:r>
                        <a:rPr lang="en-US" sz="1400" b="0" i="1" u="none" strike="noStrike" kern="1200" dirty="0">
                          <a:solidFill>
                            <a:srgbClr val="000000"/>
                          </a:solidFill>
                          <a:latin typeface="+mn-lt"/>
                          <a:ea typeface="Arial"/>
                          <a:cs typeface="Arial"/>
                          <a:sym typeface="Arial"/>
                        </a:rPr>
                        <a:t> </a:t>
                      </a:r>
                      <a:r>
                        <a:rPr lang="en-US" sz="1400" b="0" i="1" u="none" strike="noStrike" kern="1200" dirty="0" err="1">
                          <a:solidFill>
                            <a:srgbClr val="000000"/>
                          </a:solidFill>
                          <a:latin typeface="+mn-lt"/>
                          <a:ea typeface="Arial"/>
                          <a:cs typeface="Arial"/>
                          <a:sym typeface="Arial"/>
                        </a:rPr>
                        <a:t>Rahman</a:t>
                      </a:r>
                      <a:r>
                        <a:rPr lang="en-US" sz="1400" b="0" i="1" u="none" strike="noStrike" kern="1200" dirty="0">
                          <a:solidFill>
                            <a:srgbClr val="000000"/>
                          </a:solidFill>
                          <a:latin typeface="+mn-lt"/>
                          <a:ea typeface="Arial"/>
                          <a:cs typeface="Arial"/>
                          <a:sym typeface="Arial"/>
                        </a:rPr>
                        <a:t> Crescent </a:t>
                      </a:r>
                      <a:r>
                        <a:rPr lang="en-IN" sz="1400" b="0" i="1" u="none" strike="noStrike" kern="1200" dirty="0">
                          <a:solidFill>
                            <a:srgbClr val="000000"/>
                          </a:solidFill>
                          <a:latin typeface="+mn-lt"/>
                          <a:ea typeface="Arial"/>
                          <a:cs typeface="Arial"/>
                          <a:sym typeface="Arial"/>
                        </a:rPr>
                        <a:t>Institute of Engineering &amp; Technology</a:t>
                      </a:r>
                      <a:endParaRPr lang="en-US" sz="1400" b="0" i="1" u="none" strike="noStrike" kern="1200" dirty="0">
                        <a:solidFill>
                          <a:srgbClr val="000000"/>
                        </a:solidFill>
                        <a:latin typeface="+mn-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035802">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IN" sz="1400" kern="1200" dirty="0">
                          <a:solidFill>
                            <a:schemeClr val="tx1"/>
                          </a:solidFill>
                          <a:latin typeface="+mn-lt"/>
                          <a:ea typeface="+mn-ea"/>
                          <a:cs typeface="+mn-cs"/>
                        </a:rPr>
                        <a:t>International Journal of Ambient Energy</a:t>
                      </a:r>
                    </a:p>
                    <a:p>
                      <a:pPr marL="0" marR="0" lvl="0" indent="0" algn="l" rtl="0">
                        <a:spcBef>
                          <a:spcPts val="0"/>
                        </a:spcBef>
                        <a:spcAft>
                          <a:spcPts val="0"/>
                        </a:spcAft>
                        <a:buNone/>
                      </a:pPr>
                      <a:endParaRPr lang="en-IN" sz="1400" kern="1200" dirty="0">
                        <a:solidFill>
                          <a:schemeClr val="tx1"/>
                        </a:solidFill>
                        <a:latin typeface="+mn-lt"/>
                        <a:ea typeface="+mn-ea"/>
                        <a:cs typeface="+mn-cs"/>
                      </a:endParaRPr>
                    </a:p>
                    <a:p>
                      <a:pPr marL="0" marR="0" lvl="0" indent="0" algn="l" rtl="0">
                        <a:spcBef>
                          <a:spcPts val="0"/>
                        </a:spcBef>
                        <a:spcAft>
                          <a:spcPts val="0"/>
                        </a:spcAft>
                        <a:buNone/>
                      </a:pPr>
                      <a:r>
                        <a:rPr lang="en-IN" sz="1400" kern="1200" dirty="0">
                          <a:solidFill>
                            <a:schemeClr val="tx1"/>
                          </a:solidFill>
                          <a:latin typeface="+mn-lt"/>
                          <a:ea typeface="+mn-ea"/>
                          <a:cs typeface="+mn-cs"/>
                        </a:rPr>
                        <a:t>https://doi.org/10.1080/01430750.2019.1614992</a:t>
                      </a:r>
                      <a:endParaRPr lang="en-US" sz="1400" b="0" i="0" u="sng" strike="noStrike" kern="1200" dirty="0">
                        <a:solidFill>
                          <a:schemeClr val="dk1"/>
                        </a:solidFill>
                        <a:latin typeface="+mn-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a:t>
                      </a:r>
                      <a:r>
                        <a:rPr lang="en-US" sz="1400" b="0" i="0" u="none" strike="noStrike" kern="1200" dirty="0">
                          <a:solidFill>
                            <a:schemeClr val="dk1"/>
                          </a:solidFill>
                          <a:latin typeface="+mn-lt"/>
                          <a:ea typeface="Calibri"/>
                          <a:cs typeface="Calibri"/>
                          <a:sym typeface="Calibri"/>
                        </a:rPr>
                        <a:t>May 2019</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30145">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1904639">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27678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14</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3455810285"/>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kern="1200" dirty="0">
                          <a:solidFill>
                            <a:srgbClr val="000000"/>
                          </a:solidFill>
                          <a:latin typeface="+mn-lt"/>
                          <a:ea typeface="Times New Roman"/>
                          <a:cs typeface="Times New Roman"/>
                          <a:sym typeface="Times New Roman"/>
                        </a:rPr>
                        <a:t>Effect of Aluminum Oxide Nanoparticles Fuel Additives on the Performance and Emissions  of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1. </a:t>
                      </a:r>
                      <a:r>
                        <a:rPr lang="en-US" sz="1400" b="0" i="1" u="none" strike="noStrike" kern="1200" dirty="0" err="1">
                          <a:solidFill>
                            <a:srgbClr val="000000"/>
                          </a:solidFill>
                          <a:latin typeface="+mn-lt"/>
                          <a:ea typeface="Arial"/>
                          <a:cs typeface="Arial"/>
                          <a:sym typeface="Arial"/>
                        </a:rPr>
                        <a:t>Hayder</a:t>
                      </a:r>
                      <a:r>
                        <a:rPr lang="en-US" sz="1400" b="0" i="1" u="none" strike="noStrike" kern="1200" dirty="0">
                          <a:solidFill>
                            <a:srgbClr val="000000"/>
                          </a:solidFill>
                          <a:latin typeface="+mn-lt"/>
                          <a:ea typeface="Arial"/>
                          <a:cs typeface="Arial"/>
                          <a:sym typeface="Arial"/>
                        </a:rPr>
                        <a:t> Abed </a:t>
                      </a:r>
                      <a:r>
                        <a:rPr lang="en-US" sz="1400" b="0" i="1" u="none" strike="noStrike" kern="1200" dirty="0" err="1">
                          <a:solidFill>
                            <a:srgbClr val="000000"/>
                          </a:solidFill>
                          <a:latin typeface="+mn-lt"/>
                          <a:ea typeface="Arial"/>
                          <a:cs typeface="Arial"/>
                          <a:sym typeface="Arial"/>
                        </a:rPr>
                        <a:t>Dhahad</a:t>
                      </a: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2. </a:t>
                      </a:r>
                      <a:r>
                        <a:rPr lang="en-US" sz="1400" b="0" i="1" u="none" strike="noStrike" kern="1200" dirty="0" err="1">
                          <a:solidFill>
                            <a:srgbClr val="000000"/>
                          </a:solidFill>
                          <a:latin typeface="+mn-lt"/>
                          <a:ea typeface="Arial"/>
                          <a:cs typeface="Arial"/>
                          <a:sym typeface="Arial"/>
                        </a:rPr>
                        <a:t>Sinan</a:t>
                      </a:r>
                      <a:r>
                        <a:rPr lang="en-US" sz="1400" b="0" i="1" u="none" strike="noStrike" kern="1200" dirty="0">
                          <a:solidFill>
                            <a:srgbClr val="000000"/>
                          </a:solidFill>
                          <a:latin typeface="+mn-lt"/>
                          <a:ea typeface="Arial"/>
                          <a:cs typeface="Arial"/>
                          <a:sym typeface="Arial"/>
                        </a:rPr>
                        <a:t> Abdul </a:t>
                      </a:r>
                      <a:r>
                        <a:rPr lang="en-US" sz="1400" b="0" i="1" u="none" strike="noStrike" kern="1200" dirty="0" err="1">
                          <a:solidFill>
                            <a:srgbClr val="000000"/>
                          </a:solidFill>
                          <a:latin typeface="+mn-lt"/>
                          <a:ea typeface="Arial"/>
                          <a:cs typeface="Arial"/>
                          <a:sym typeface="Arial"/>
                        </a:rPr>
                        <a:t>Ghafar</a:t>
                      </a: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University of Technology, Iraq</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IN" sz="1400" kern="1200" dirty="0">
                          <a:solidFill>
                            <a:schemeClr val="tx1"/>
                          </a:solidFill>
                          <a:latin typeface="+mn-lt"/>
                          <a:ea typeface="+mn-ea"/>
                          <a:cs typeface="+mn-cs"/>
                        </a:rPr>
                        <a:t>Engineering and Technology</a:t>
                      </a:r>
                    </a:p>
                    <a:p>
                      <a:pPr marL="0" marR="0" lvl="0" indent="0" algn="l" rtl="0">
                        <a:spcBef>
                          <a:spcPts val="0"/>
                        </a:spcBef>
                        <a:spcAft>
                          <a:spcPts val="0"/>
                        </a:spcAft>
                        <a:buNone/>
                      </a:pPr>
                      <a:endParaRPr lang="en-IN" sz="1400" kern="1200" dirty="0">
                        <a:solidFill>
                          <a:schemeClr val="tx1"/>
                        </a:solidFill>
                        <a:latin typeface="+mn-lt"/>
                        <a:ea typeface="+mn-ea"/>
                        <a:cs typeface="+mn-cs"/>
                      </a:endParaRPr>
                    </a:p>
                    <a:p>
                      <a:pPr marL="0" marR="0" lvl="0" indent="0" algn="l" rtl="0">
                        <a:spcBef>
                          <a:spcPts val="0"/>
                        </a:spcBef>
                        <a:spcAft>
                          <a:spcPts val="0"/>
                        </a:spcAft>
                        <a:buNone/>
                      </a:pPr>
                      <a:r>
                        <a:rPr lang="en-IN" sz="1400" kern="1200" dirty="0">
                          <a:solidFill>
                            <a:schemeClr val="tx1"/>
                          </a:solidFill>
                          <a:latin typeface="+mn-lt"/>
                          <a:ea typeface="+mn-ea"/>
                          <a:cs typeface="+mn-cs"/>
                        </a:rPr>
                        <a:t>https://www.researchgate.net/publication/335369151 </a:t>
                      </a:r>
                      <a:endParaRPr lang="en-US" sz="1400" b="0" i="0" u="sng" strike="noStrike" kern="1200" dirty="0">
                        <a:solidFill>
                          <a:schemeClr val="dk1"/>
                        </a:solidFill>
                        <a:latin typeface="+mn-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dirty="0">
                          <a:solidFill>
                            <a:schemeClr val="dk1"/>
                          </a:solidFill>
                          <a:latin typeface="+mj-lt"/>
                          <a:ea typeface="Calibri"/>
                          <a:cs typeface="Calibri"/>
                          <a:sym typeface="Calibri"/>
                        </a:rPr>
                        <a:t>Accepted: </a:t>
                      </a:r>
                      <a:r>
                        <a:rPr lang="en-US" sz="1400" b="0" i="0" u="none" strike="noStrike" kern="1200" dirty="0">
                          <a:solidFill>
                            <a:schemeClr val="dk1"/>
                          </a:solidFill>
                          <a:latin typeface="+mn-lt"/>
                          <a:ea typeface="Calibri"/>
                          <a:cs typeface="Calibri"/>
                          <a:sym typeface="Calibri"/>
                        </a:rPr>
                        <a:t>May 2017</a:t>
                      </a:r>
                      <a:endParaRPr lang="en-US" sz="1400" b="0" i="1" u="none" strike="noStrike" kern="1200" dirty="0">
                        <a:solidFill>
                          <a:schemeClr val="dk1"/>
                        </a:solidFill>
                        <a:latin typeface="+mn-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3674605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15</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1014726306"/>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kern="1200" dirty="0">
                          <a:solidFill>
                            <a:srgbClr val="000000"/>
                          </a:solidFill>
                          <a:latin typeface="+mn-lt"/>
                          <a:ea typeface="Times New Roman"/>
                          <a:cs typeface="Times New Roman"/>
                          <a:sym typeface="Times New Roman"/>
                        </a:rPr>
                        <a:t>Applications of aluminum oxide and </a:t>
                      </a:r>
                      <a:r>
                        <a:rPr lang="en-US" sz="1400" b="0" i="1" kern="1200" dirty="0" err="1">
                          <a:solidFill>
                            <a:srgbClr val="000000"/>
                          </a:solidFill>
                          <a:latin typeface="+mn-lt"/>
                          <a:ea typeface="Times New Roman"/>
                          <a:cs typeface="Times New Roman"/>
                          <a:sym typeface="Times New Roman"/>
                        </a:rPr>
                        <a:t>nano</a:t>
                      </a:r>
                      <a:r>
                        <a:rPr lang="en-US" sz="1400" b="0" i="1" kern="1200" dirty="0">
                          <a:solidFill>
                            <a:srgbClr val="000000"/>
                          </a:solidFill>
                          <a:latin typeface="+mn-lt"/>
                          <a:ea typeface="Times New Roman"/>
                          <a:cs typeface="Times New Roman"/>
                          <a:sym typeface="Times New Roman"/>
                        </a:rPr>
                        <a:t> aluminum oxide as </a:t>
                      </a:r>
                    </a:p>
                    <a:p>
                      <a:pPr marL="0" marR="0" lvl="0" indent="0" algn="l" rtl="0">
                        <a:spcBef>
                          <a:spcPts val="0"/>
                        </a:spcBef>
                        <a:spcAft>
                          <a:spcPts val="0"/>
                        </a:spcAft>
                        <a:buNone/>
                      </a:pPr>
                      <a:r>
                        <a:rPr lang="en-US" sz="1400" b="0" i="1" kern="1200" dirty="0">
                          <a:solidFill>
                            <a:srgbClr val="000000"/>
                          </a:solidFill>
                          <a:latin typeface="+mn-lt"/>
                          <a:ea typeface="Times New Roman"/>
                          <a:cs typeface="Times New Roman"/>
                          <a:sym typeface="Times New Roman"/>
                        </a:rPr>
                        <a:t>adsorbents: review</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1. </a:t>
                      </a:r>
                      <a:r>
                        <a:rPr lang="en-US" sz="1400" b="0" i="1" u="none" strike="noStrike" kern="1200" dirty="0" err="1">
                          <a:solidFill>
                            <a:srgbClr val="000000"/>
                          </a:solidFill>
                          <a:latin typeface="+mn-lt"/>
                          <a:ea typeface="Arial"/>
                          <a:cs typeface="Arial"/>
                          <a:sym typeface="Arial"/>
                        </a:rPr>
                        <a:t>Ruba</a:t>
                      </a:r>
                      <a:r>
                        <a:rPr lang="en-US" sz="1400" b="0" i="1" u="none" strike="noStrike" kern="1200" dirty="0">
                          <a:solidFill>
                            <a:srgbClr val="000000"/>
                          </a:solidFill>
                          <a:latin typeface="+mn-lt"/>
                          <a:ea typeface="Arial"/>
                          <a:cs typeface="Arial"/>
                          <a:sym typeface="Arial"/>
                        </a:rPr>
                        <a:t> </a:t>
                      </a:r>
                      <a:r>
                        <a:rPr lang="en-US" sz="1400" b="0" i="1" u="none" strike="noStrike" kern="1200" dirty="0" err="1">
                          <a:solidFill>
                            <a:srgbClr val="000000"/>
                          </a:solidFill>
                          <a:latin typeface="+mn-lt"/>
                          <a:ea typeface="Arial"/>
                          <a:cs typeface="Arial"/>
                          <a:sym typeface="Arial"/>
                        </a:rPr>
                        <a:t>Famhmi</a:t>
                      </a:r>
                      <a:r>
                        <a:rPr lang="en-US" sz="1400" b="0" i="1" u="none" strike="noStrike" kern="1200" dirty="0">
                          <a:solidFill>
                            <a:srgbClr val="000000"/>
                          </a:solidFill>
                          <a:latin typeface="+mn-lt"/>
                          <a:ea typeface="Arial"/>
                          <a:cs typeface="Arial"/>
                          <a:sym typeface="Arial"/>
                        </a:rPr>
                        <a:t> Abbas</a:t>
                      </a:r>
                    </a:p>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2. </a:t>
                      </a:r>
                      <a:r>
                        <a:rPr lang="en-US" sz="1400" b="0" i="1" u="none" strike="noStrike" kern="1200" dirty="0" err="1">
                          <a:solidFill>
                            <a:srgbClr val="000000"/>
                          </a:solidFill>
                          <a:latin typeface="+mn-lt"/>
                          <a:ea typeface="Arial"/>
                          <a:cs typeface="Arial"/>
                          <a:sym typeface="Arial"/>
                        </a:rPr>
                        <a:t>Emad</a:t>
                      </a:r>
                      <a:r>
                        <a:rPr lang="en-US" sz="1400" b="0" i="1" u="none" strike="noStrike" kern="1200" dirty="0">
                          <a:solidFill>
                            <a:srgbClr val="000000"/>
                          </a:solidFill>
                          <a:latin typeface="+mn-lt"/>
                          <a:ea typeface="Arial"/>
                          <a:cs typeface="Arial"/>
                          <a:sym typeface="Arial"/>
                        </a:rPr>
                        <a:t> Mahmoud </a:t>
                      </a:r>
                      <a:r>
                        <a:rPr lang="en-US" sz="1400" b="0" i="1" u="none" strike="noStrike" kern="1200" dirty="0" err="1">
                          <a:solidFill>
                            <a:srgbClr val="000000"/>
                          </a:solidFill>
                          <a:latin typeface="+mn-lt"/>
                          <a:ea typeface="Arial"/>
                          <a:cs typeface="Arial"/>
                          <a:sym typeface="Arial"/>
                        </a:rPr>
                        <a:t>Eltayef</a:t>
                      </a: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endParaRPr lang="en-US" sz="1400" b="0" i="1" u="none" strike="noStrike" kern="1200" dirty="0">
                        <a:solidFill>
                          <a:srgbClr val="000000"/>
                        </a:solidFill>
                        <a:latin typeface="+mn-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kern="1200" dirty="0">
                          <a:solidFill>
                            <a:srgbClr val="000000"/>
                          </a:solidFill>
                          <a:latin typeface="+mn-lt"/>
                          <a:ea typeface="Arial"/>
                          <a:cs typeface="Arial"/>
                          <a:sym typeface="Arial"/>
                        </a:rPr>
                        <a:t>AI-</a:t>
                      </a:r>
                      <a:r>
                        <a:rPr lang="en-US" sz="1400" b="0" i="1" u="none" strike="noStrike" kern="1200" dirty="0" err="1">
                          <a:solidFill>
                            <a:srgbClr val="000000"/>
                          </a:solidFill>
                          <a:latin typeface="+mn-lt"/>
                          <a:ea typeface="Arial"/>
                          <a:cs typeface="Arial"/>
                          <a:sym typeface="Arial"/>
                        </a:rPr>
                        <a:t>Mustansiriya</a:t>
                      </a:r>
                      <a:r>
                        <a:rPr lang="en-US" sz="1400" b="0" i="1" u="none" strike="noStrike" kern="1200" dirty="0">
                          <a:solidFill>
                            <a:srgbClr val="000000"/>
                          </a:solidFill>
                          <a:latin typeface="+mn-lt"/>
                          <a:ea typeface="Arial"/>
                          <a:cs typeface="Arial"/>
                          <a:sym typeface="Arial"/>
                        </a:rPr>
                        <a:t> University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endParaRPr lang="en-IN" sz="1400" kern="1200" dirty="0">
                        <a:solidFill>
                          <a:schemeClr val="tx1"/>
                        </a:solidFill>
                        <a:latin typeface="+mn-lt"/>
                        <a:ea typeface="+mn-ea"/>
                        <a:cs typeface="+mn-cs"/>
                      </a:endParaRPr>
                    </a:p>
                    <a:p>
                      <a:pPr marL="0" marR="0" lvl="0" indent="0" algn="l" rtl="0">
                        <a:spcBef>
                          <a:spcPts val="0"/>
                        </a:spcBef>
                        <a:spcAft>
                          <a:spcPts val="0"/>
                        </a:spcAft>
                        <a:buNone/>
                      </a:pPr>
                      <a:r>
                        <a:rPr lang="en-IN" sz="1400" kern="1200" dirty="0">
                          <a:solidFill>
                            <a:schemeClr val="tx1"/>
                          </a:solidFill>
                          <a:latin typeface="+mn-lt"/>
                          <a:ea typeface="+mn-ea"/>
                          <a:cs typeface="+mn-cs"/>
                        </a:rPr>
                        <a:t>https://www.researchgate.net/publication/335369151 </a:t>
                      </a:r>
                      <a:endParaRPr lang="en-US" sz="1400" b="0" i="0" u="sng" strike="noStrike" kern="1200" dirty="0">
                        <a:solidFill>
                          <a:schemeClr val="dk1"/>
                        </a:solidFill>
                        <a:latin typeface="+mn-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a:t>
                      </a:r>
                      <a:r>
                        <a:rPr lang="en-US" sz="1400" b="0" i="0" u="none" strike="noStrike" kern="1200" dirty="0">
                          <a:solidFill>
                            <a:schemeClr val="dk1"/>
                          </a:solidFill>
                          <a:latin typeface="+mn-lt"/>
                          <a:ea typeface="Calibri"/>
                          <a:cs typeface="Calibri"/>
                          <a:sym typeface="Calibri"/>
                        </a:rPr>
                        <a:t>May 2017</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329038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16</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2247110701"/>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Performance and emission analysis of di diesel engine fuelled by biodiesel with al2o3 </a:t>
                      </a:r>
                      <a:r>
                        <a:rPr lang="en-US" sz="1400" b="0" i="1" dirty="0" err="1">
                          <a:solidFill>
                            <a:srgbClr val="000000"/>
                          </a:solidFill>
                          <a:latin typeface="+mj-lt"/>
                          <a:ea typeface="Times New Roman"/>
                          <a:cs typeface="Times New Roman"/>
                          <a:sym typeface="Times New Roman"/>
                        </a:rPr>
                        <a:t>nano</a:t>
                      </a:r>
                      <a:r>
                        <a:rPr lang="en-US" sz="1400" b="0" i="1" dirty="0">
                          <a:solidFill>
                            <a:srgbClr val="000000"/>
                          </a:solidFill>
                          <a:latin typeface="+mj-lt"/>
                          <a:ea typeface="Times New Roman"/>
                          <a:cs typeface="Times New Roman"/>
                          <a:sym typeface="Times New Roman"/>
                        </a:rPr>
                        <a:t> additives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IN" sz="1400" dirty="0">
                          <a:effectLst/>
                        </a:rPr>
                        <a:t>R. </a:t>
                      </a:r>
                      <a:r>
                        <a:rPr lang="en-IN" sz="1400" dirty="0" err="1">
                          <a:effectLst/>
                        </a:rPr>
                        <a:t>Rajasekar</a:t>
                      </a:r>
                      <a:endParaRPr lang="en-IN" sz="1800" b="0" i="0" kern="1200" dirty="0">
                        <a:solidFill>
                          <a:schemeClr val="tx1"/>
                        </a:solidFill>
                        <a:effectLst/>
                        <a:latin typeface="+mn-lt"/>
                        <a:ea typeface="+mn-ea"/>
                        <a:cs typeface="+mn-cs"/>
                      </a:endParaRPr>
                    </a:p>
                    <a:p>
                      <a:pPr marL="342900" marR="0" lvl="0" indent="-342900" algn="l" rtl="0">
                        <a:spcBef>
                          <a:spcPts val="0"/>
                        </a:spcBef>
                        <a:spcAft>
                          <a:spcPts val="0"/>
                        </a:spcAft>
                        <a:buClr>
                          <a:srgbClr val="000000"/>
                        </a:buClr>
                        <a:buSzPts val="1800"/>
                        <a:buFont typeface="+mj-lt"/>
                        <a:buAutoNum type="arabicPeriod"/>
                      </a:pPr>
                      <a:r>
                        <a:rPr lang="en-IN" sz="1400" dirty="0">
                          <a:effectLst/>
                        </a:rPr>
                        <a:t>P. </a:t>
                      </a:r>
                      <a:r>
                        <a:rPr lang="en-IN" sz="1400" dirty="0" err="1">
                          <a:effectLst/>
                        </a:rPr>
                        <a:t>Naveenchandran</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https://www.sciencedirect.com/science/article/pii/S2214785321034398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April 2021</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423845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17</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1351334826"/>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Review of bio-fuel and </a:t>
                      </a:r>
                      <a:r>
                        <a:rPr lang="en-US" sz="1400" b="0" i="1" dirty="0" err="1">
                          <a:solidFill>
                            <a:srgbClr val="000000"/>
                          </a:solidFill>
                          <a:latin typeface="+mj-lt"/>
                          <a:ea typeface="Times New Roman"/>
                          <a:cs typeface="Times New Roman"/>
                          <a:sym typeface="Times New Roman"/>
                        </a:rPr>
                        <a:t>nano</a:t>
                      </a:r>
                      <a:r>
                        <a:rPr lang="en-US" sz="1400" b="0" i="1" dirty="0">
                          <a:solidFill>
                            <a:srgbClr val="000000"/>
                          </a:solidFill>
                          <a:latin typeface="+mj-lt"/>
                          <a:ea typeface="Times New Roman"/>
                          <a:cs typeface="Times New Roman"/>
                          <a:sym typeface="Times New Roman"/>
                        </a:rPr>
                        <a:t>-particles as an additive in diesel fuelled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IN" sz="1400" dirty="0" err="1">
                          <a:effectLst/>
                        </a:rPr>
                        <a:t>Govind</a:t>
                      </a:r>
                      <a:r>
                        <a:rPr lang="en-IN" sz="1400" dirty="0">
                          <a:effectLst/>
                        </a:rPr>
                        <a:t> Sharma</a:t>
                      </a:r>
                      <a:endParaRPr lang="en-IN" sz="1800" b="0" i="0" kern="1200" dirty="0">
                        <a:solidFill>
                          <a:schemeClr val="tx1"/>
                        </a:solidFill>
                        <a:effectLst/>
                        <a:latin typeface="+mn-lt"/>
                        <a:ea typeface="+mn-ea"/>
                        <a:cs typeface="+mn-cs"/>
                      </a:endParaRPr>
                    </a:p>
                    <a:p>
                      <a:pPr marL="342900" marR="0" lvl="0" indent="-342900" algn="l" rtl="0">
                        <a:spcBef>
                          <a:spcPts val="0"/>
                        </a:spcBef>
                        <a:spcAft>
                          <a:spcPts val="0"/>
                        </a:spcAft>
                        <a:buClr>
                          <a:srgbClr val="000000"/>
                        </a:buClr>
                        <a:buSzPts val="1800"/>
                        <a:buFont typeface="+mj-lt"/>
                        <a:buAutoNum type="arabicPeriod"/>
                      </a:pPr>
                      <a:r>
                        <a:rPr lang="en-IN" sz="1400" dirty="0" err="1">
                          <a:effectLst/>
                        </a:rPr>
                        <a:t>Subodh</a:t>
                      </a:r>
                      <a:r>
                        <a:rPr lang="en-IN" sz="1400" dirty="0">
                          <a:effectLst/>
                        </a:rPr>
                        <a:t> Kumar Sharma</a:t>
                      </a:r>
                    </a:p>
                    <a:p>
                      <a:pPr marL="342900" marR="0" lvl="0" indent="-342900" algn="l" rtl="0">
                        <a:spcBef>
                          <a:spcPts val="0"/>
                        </a:spcBef>
                        <a:spcAft>
                          <a:spcPts val="0"/>
                        </a:spcAft>
                        <a:buClr>
                          <a:srgbClr val="000000"/>
                        </a:buClr>
                        <a:buSzPts val="1800"/>
                        <a:buFont typeface="+mj-lt"/>
                        <a:buAutoNum type="arabicPeriod"/>
                      </a:pPr>
                      <a:r>
                        <a:rPr lang="en-IN" sz="1400" dirty="0">
                          <a:effectLst/>
                        </a:rPr>
                        <a:t>K.V. </a:t>
                      </a:r>
                      <a:r>
                        <a:rPr lang="en-IN" sz="1400" dirty="0" err="1">
                          <a:effectLst/>
                        </a:rPr>
                        <a:t>Ojha</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https://www.sciencedirect.com/science/article/pii/S221478532202449X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April 2022</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267753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18</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1018536701"/>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 review on nanoparticles blended with diesel to improve combustion characteristics and reduction in emission of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Benjamin Franklin </a:t>
                      </a:r>
                      <a:r>
                        <a:rPr lang="en-US" sz="1400" b="0" i="1" u="none" strike="noStrike" dirty="0" err="1">
                          <a:solidFill>
                            <a:srgbClr val="000000"/>
                          </a:solidFill>
                          <a:latin typeface="+mj-lt"/>
                          <a:ea typeface="Arial"/>
                          <a:cs typeface="Arial"/>
                          <a:sym typeface="Arial"/>
                        </a:rPr>
                        <a:t>Selvanayagam</a:t>
                      </a:r>
                      <a:r>
                        <a:rPr lang="en-US" sz="1400" b="0" i="1" u="none" strike="noStrike" dirty="0">
                          <a:solidFill>
                            <a:srgbClr val="000000"/>
                          </a:solidFill>
                          <a:latin typeface="+mj-lt"/>
                          <a:ea typeface="Arial"/>
                          <a:cs typeface="Arial"/>
                          <a:sym typeface="Arial"/>
                        </a:rPr>
                        <a:t> </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err="1">
                          <a:solidFill>
                            <a:srgbClr val="000000"/>
                          </a:solidFill>
                          <a:latin typeface="+mj-lt"/>
                          <a:ea typeface="Arial"/>
                          <a:cs typeface="Arial"/>
                          <a:sym typeface="Arial"/>
                        </a:rPr>
                        <a:t>Adarsh</a:t>
                      </a:r>
                      <a:r>
                        <a:rPr lang="en-US" sz="1400" b="0" i="1" u="none" strike="noStrike" dirty="0">
                          <a:solidFill>
                            <a:srgbClr val="000000"/>
                          </a:solidFill>
                          <a:latin typeface="+mj-lt"/>
                          <a:ea typeface="Arial"/>
                          <a:cs typeface="Arial"/>
                          <a:sym typeface="Arial"/>
                        </a:rPr>
                        <a:t> A. </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err="1">
                          <a:solidFill>
                            <a:srgbClr val="000000"/>
                          </a:solidFill>
                          <a:latin typeface="+mj-lt"/>
                          <a:ea typeface="Arial"/>
                          <a:cs typeface="Arial"/>
                          <a:sym typeface="Arial"/>
                        </a:rPr>
                        <a:t>Gowtham</a:t>
                      </a:r>
                      <a:r>
                        <a:rPr lang="en-US" sz="1400" b="0" i="1" u="none" strike="noStrike" dirty="0">
                          <a:solidFill>
                            <a:srgbClr val="000000"/>
                          </a:solidFill>
                          <a:latin typeface="+mj-lt"/>
                          <a:ea typeface="Arial"/>
                          <a:cs typeface="Arial"/>
                          <a:sym typeface="Arial"/>
                        </a:rPr>
                        <a:t> K.</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Kavin</a:t>
                      </a:r>
                      <a:r>
                        <a:rPr lang="en-US" sz="1400" b="0" i="1" u="none" strike="noStrike" dirty="0">
                          <a:solidFill>
                            <a:srgbClr val="000000"/>
                          </a:solidFill>
                          <a:latin typeface="+mj-lt"/>
                          <a:ea typeface="Arial"/>
                          <a:cs typeface="Arial"/>
                          <a:sym typeface="Arial"/>
                        </a:rPr>
                        <a:t> S.</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Jagan</a:t>
                      </a:r>
                      <a:r>
                        <a:rPr lang="en-US" sz="1400" b="0" i="1" u="none" strike="noStrike" dirty="0">
                          <a:solidFill>
                            <a:srgbClr val="000000"/>
                          </a:solidFill>
                          <a:latin typeface="+mj-lt"/>
                          <a:ea typeface="Arial"/>
                          <a:cs typeface="Arial"/>
                          <a:sym typeface="Arial"/>
                        </a:rPr>
                        <a:t> J.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https://www.sciencedirect.com/science/article/pii/S2214785322030048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a:t>
                      </a:r>
                      <a:r>
                        <a:rPr lang="en-US" sz="1400" b="0" i="0" u="none" strike="noStrike" kern="1200" dirty="0">
                          <a:solidFill>
                            <a:schemeClr val="dk1"/>
                          </a:solidFill>
                          <a:latin typeface="+mn-lt"/>
                          <a:ea typeface="Calibri"/>
                          <a:cs typeface="Calibri"/>
                          <a:sym typeface="Calibri"/>
                        </a:rPr>
                        <a:t>April 2022</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203544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02" name="Google Shape;102;p14"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03" name="Google Shape;103;p14"/>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04" name="Google Shape;104;p14"/>
          <p:cNvSpPr txBox="1"/>
          <p:nvPr/>
        </p:nvSpPr>
        <p:spPr>
          <a:xfrm>
            <a:off x="317500" y="188912"/>
            <a:ext cx="3462337"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INTRODUCTION : </a:t>
            </a:r>
          </a:p>
        </p:txBody>
      </p:sp>
      <p:sp>
        <p:nvSpPr>
          <p:cNvPr id="105" name="Google Shape;105;p14"/>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1</a:t>
            </a:r>
          </a:p>
        </p:txBody>
      </p:sp>
      <p:sp>
        <p:nvSpPr>
          <p:cNvPr id="106" name="Google Shape;106;p1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BC207466-43EA-CBBC-23C6-BD8D3C21C424}"/>
              </a:ext>
            </a:extLst>
          </p:cNvPr>
          <p:cNvSpPr>
            <a:spLocks noGrp="1"/>
          </p:cNvSpPr>
          <p:nvPr>
            <p:ph type="body" idx="1"/>
          </p:nvPr>
        </p:nvSpPr>
        <p:spPr>
          <a:xfrm>
            <a:off x="457200" y="905069"/>
            <a:ext cx="8229600" cy="5221093"/>
          </a:xfrm>
        </p:spPr>
        <p:txBody>
          <a:bodyPr/>
          <a:lstStyle/>
          <a:p>
            <a:pPr marL="114300" indent="0" algn="just">
              <a:buNone/>
            </a:pPr>
            <a:endParaRPr lang="en-US" sz="2000" dirty="0">
              <a:solidFill>
                <a:schemeClr val="tx1"/>
              </a:solidFill>
              <a:latin typeface="+mj-lt"/>
            </a:endParaRPr>
          </a:p>
          <a:p>
            <a:pPr marL="114300" indent="0" algn="just">
              <a:buNone/>
            </a:pPr>
            <a:endParaRPr lang="en-US" sz="2000" dirty="0">
              <a:solidFill>
                <a:schemeClr val="tx1"/>
              </a:solidFill>
              <a:latin typeface="+mj-lt"/>
            </a:endParaRPr>
          </a:p>
          <a:p>
            <a:pPr marL="114300" indent="0" algn="just">
              <a:buNone/>
            </a:pPr>
            <a:r>
              <a:rPr lang="en-US" sz="2000" dirty="0">
                <a:solidFill>
                  <a:schemeClr val="tx1"/>
                </a:solidFill>
                <a:latin typeface="+mj-lt"/>
              </a:rPr>
              <a:t>Biofuel is an alternative to diesel fuel. Biofuels are fuels made from biomass in a short period of time, in contrast to natural processes that occur very slowly in the production of fossil fuels such as oil. Some people interchange the terms biomass and biofuel because biomass can be used directly as fuel (for example, tree trunks). The term "biofuel" is generally applied to liquid or gaseous fuels. Biofuels can be made from plant or agricultural, residential, or industrial bio-waste. The efficiency of biofuels in reducing greenhouse gas emissions varies greatly, in some cases from similar levels to fossil fuels to negative emissions in others. Bioethanol and biodiesel are the two most common biofuels.</a:t>
            </a:r>
            <a:endParaRPr lang="en-IN" sz="2000" dirty="0">
              <a:solidFill>
                <a:schemeClr val="tx1"/>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a:solidFill>
                  <a:srgbClr val="BFBFBF"/>
                </a:solidFill>
                <a:latin typeface="Arial" panose="020B0604020202020204"/>
                <a:ea typeface="Arial" panose="020B0604020202020204"/>
                <a:cs typeface="Arial" panose="020B0604020202020204"/>
                <a:sym typeface="Arial" panose="020B0604020202020204"/>
              </a:rPr>
              <a:t>Slide 19</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696530541"/>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In ternary blend fuelled diesel engines, nanoparticles are used as an additive in biofuel production and as a fuel additive: A review</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M. </a:t>
                      </a:r>
                      <a:r>
                        <a:rPr lang="en-US" sz="1400" b="0" i="1" u="none" strike="noStrike" dirty="0" err="1">
                          <a:solidFill>
                            <a:srgbClr val="000000"/>
                          </a:solidFill>
                          <a:latin typeface="+mj-lt"/>
                          <a:ea typeface="Arial"/>
                          <a:cs typeface="Arial"/>
                          <a:sym typeface="Arial"/>
                        </a:rPr>
                        <a:t>Nagappan</a:t>
                      </a:r>
                      <a:endParaRPr lang="en-US" sz="1400" b="0" i="1" u="none" strike="noStrike" dirty="0">
                        <a:solidFill>
                          <a:srgbClr val="000000"/>
                        </a:solidFill>
                        <a:latin typeface="+mj-lt"/>
                        <a:ea typeface="Arial"/>
                        <a:cs typeface="Arial"/>
                        <a:sym typeface="Arial"/>
                      </a:endParaRP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J.M. </a:t>
                      </a:r>
                      <a:r>
                        <a:rPr lang="en-US" sz="1400" b="0" i="1" u="none" strike="noStrike" dirty="0" err="1">
                          <a:solidFill>
                            <a:srgbClr val="000000"/>
                          </a:solidFill>
                          <a:latin typeface="+mj-lt"/>
                          <a:ea typeface="Arial"/>
                          <a:cs typeface="Arial"/>
                          <a:sym typeface="Arial"/>
                        </a:rPr>
                        <a:t>Babu</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https://www.sciencedirect.com/science/article/pii/S2214785323001748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Jan 2023</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117438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20</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730728665"/>
              </p:ext>
            </p:extLst>
          </p:nvPr>
        </p:nvGraphicFramePr>
        <p:xfrm>
          <a:off x="317501" y="886408"/>
          <a:ext cx="8645524" cy="547259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 comprehensive review on the usage of the </a:t>
                      </a:r>
                      <a:r>
                        <a:rPr lang="en-US" sz="1400" b="0" i="1" dirty="0" err="1">
                          <a:solidFill>
                            <a:srgbClr val="000000"/>
                          </a:solidFill>
                          <a:latin typeface="+mj-lt"/>
                          <a:ea typeface="Times New Roman"/>
                          <a:cs typeface="Times New Roman"/>
                          <a:sym typeface="Times New Roman"/>
                        </a:rPr>
                        <a:t>nano</a:t>
                      </a:r>
                      <a:r>
                        <a:rPr lang="en-US" sz="1400" b="0" i="1" dirty="0">
                          <a:solidFill>
                            <a:srgbClr val="000000"/>
                          </a:solidFill>
                          <a:latin typeface="+mj-lt"/>
                          <a:ea typeface="Times New Roman"/>
                          <a:cs typeface="Times New Roman"/>
                          <a:sym typeface="Times New Roman"/>
                        </a:rPr>
                        <a:t>-sized particles along with diesel/biofuel blends and their impacts on engine behaviors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M.S. Gad a, </a:t>
                      </a:r>
                      <a:r>
                        <a:rPr lang="en-US" sz="1400" b="0" i="1" u="none" strike="noStrike" dirty="0" err="1">
                          <a:solidFill>
                            <a:srgbClr val="000000"/>
                          </a:solidFill>
                          <a:latin typeface="+mj-lt"/>
                          <a:ea typeface="Arial"/>
                          <a:cs typeface="Arial"/>
                          <a:sym typeface="Arial"/>
                        </a:rPr>
                        <a:t>Ümit</a:t>
                      </a: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Ağbulut</a:t>
                      </a:r>
                      <a:r>
                        <a:rPr lang="en-US" sz="1400" b="0" i="1" u="none" strike="noStrike" dirty="0">
                          <a:solidFill>
                            <a:srgbClr val="000000"/>
                          </a:solidFill>
                          <a:latin typeface="+mj-lt"/>
                          <a:ea typeface="Arial"/>
                          <a:cs typeface="Arial"/>
                          <a:sym typeface="Arial"/>
                        </a:rPr>
                        <a:t> b</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err="1">
                          <a:solidFill>
                            <a:srgbClr val="000000"/>
                          </a:solidFill>
                          <a:latin typeface="+mj-lt"/>
                          <a:ea typeface="Arial"/>
                          <a:cs typeface="Arial"/>
                          <a:sym typeface="Arial"/>
                        </a:rPr>
                        <a:t>Asif</a:t>
                      </a: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Afzal</a:t>
                      </a:r>
                      <a:r>
                        <a:rPr lang="en-US" sz="1400" b="0" i="1" u="none" strike="noStrike" dirty="0">
                          <a:solidFill>
                            <a:srgbClr val="000000"/>
                          </a:solidFill>
                          <a:latin typeface="+mj-lt"/>
                          <a:ea typeface="Arial"/>
                          <a:cs typeface="Arial"/>
                          <a:sym typeface="Arial"/>
                        </a:rPr>
                        <a:t> c I</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Hitesh </a:t>
                      </a:r>
                      <a:r>
                        <a:rPr lang="en-US" sz="1400" b="0" i="1" u="none" strike="noStrike" dirty="0" err="1">
                          <a:solidFill>
                            <a:srgbClr val="000000"/>
                          </a:solidFill>
                          <a:latin typeface="+mj-lt"/>
                          <a:ea typeface="Arial"/>
                          <a:cs typeface="Arial"/>
                          <a:sym typeface="Arial"/>
                        </a:rPr>
                        <a:t>Panchal</a:t>
                      </a:r>
                      <a:r>
                        <a:rPr lang="en-US" sz="1400" b="0" i="1" u="none" strike="noStrike" dirty="0">
                          <a:solidFill>
                            <a:srgbClr val="000000"/>
                          </a:solidFill>
                          <a:latin typeface="+mj-lt"/>
                          <a:ea typeface="Arial"/>
                          <a:cs typeface="Arial"/>
                          <a:sym typeface="Arial"/>
                        </a:rPr>
                        <a:t> d</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 S. </a:t>
                      </a:r>
                      <a:r>
                        <a:rPr lang="en-US" sz="1400" b="0" i="1" u="none" strike="noStrike" dirty="0" err="1">
                          <a:solidFill>
                            <a:srgbClr val="000000"/>
                          </a:solidFill>
                          <a:latin typeface="+mj-lt"/>
                          <a:ea typeface="Arial"/>
                          <a:cs typeface="Arial"/>
                          <a:sym typeface="Arial"/>
                        </a:rPr>
                        <a:t>Jayaraj</a:t>
                      </a:r>
                      <a:r>
                        <a:rPr lang="en-US" sz="1400" b="0" i="1" u="none" strike="noStrike" dirty="0">
                          <a:solidFill>
                            <a:srgbClr val="000000"/>
                          </a:solidFill>
                          <a:latin typeface="+mj-lt"/>
                          <a:ea typeface="Arial"/>
                          <a:cs typeface="Arial"/>
                          <a:sym typeface="Arial"/>
                        </a:rPr>
                        <a:t> e</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err="1">
                          <a:solidFill>
                            <a:srgbClr val="000000"/>
                          </a:solidFill>
                          <a:latin typeface="+mj-lt"/>
                          <a:ea typeface="Arial"/>
                          <a:cs typeface="Arial"/>
                          <a:sym typeface="Arial"/>
                        </a:rPr>
                        <a:t>Naef</a:t>
                      </a:r>
                      <a:r>
                        <a:rPr lang="en-US" sz="1400" b="0" i="1" u="none" strike="noStrike" dirty="0">
                          <a:solidFill>
                            <a:srgbClr val="000000"/>
                          </a:solidFill>
                          <a:latin typeface="+mj-lt"/>
                          <a:ea typeface="Arial"/>
                          <a:cs typeface="Arial"/>
                          <a:sym typeface="Arial"/>
                        </a:rPr>
                        <a:t> A.A </a:t>
                      </a:r>
                      <a:r>
                        <a:rPr lang="en-US" sz="1400" b="0" i="1" u="none" strike="noStrike" dirty="0" err="1">
                          <a:solidFill>
                            <a:srgbClr val="000000"/>
                          </a:solidFill>
                          <a:latin typeface="+mj-lt"/>
                          <a:ea typeface="Arial"/>
                          <a:cs typeface="Arial"/>
                          <a:sym typeface="Arial"/>
                        </a:rPr>
                        <a:t>Qasem</a:t>
                      </a:r>
                      <a:r>
                        <a:rPr lang="en-US" sz="1400" b="0" i="1" u="none" strike="noStrike" dirty="0">
                          <a:solidFill>
                            <a:srgbClr val="000000"/>
                          </a:solidFill>
                          <a:latin typeface="+mj-lt"/>
                          <a:ea typeface="Arial"/>
                          <a:cs typeface="Arial"/>
                          <a:sym typeface="Arial"/>
                        </a:rPr>
                        <a:t> f</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A.S. El-</a:t>
                      </a:r>
                      <a:r>
                        <a:rPr lang="en-US" sz="1400" b="0" i="1" u="none" strike="noStrike" dirty="0" err="1">
                          <a:solidFill>
                            <a:srgbClr val="000000"/>
                          </a:solidFill>
                          <a:latin typeface="+mj-lt"/>
                          <a:ea typeface="Arial"/>
                          <a:cs typeface="Arial"/>
                          <a:sym typeface="Arial"/>
                        </a:rPr>
                        <a:t>Shafay</a:t>
                      </a:r>
                      <a:r>
                        <a:rPr lang="en-US" sz="1400" b="0" i="1" u="none" strike="noStrike" dirty="0">
                          <a:solidFill>
                            <a:srgbClr val="000000"/>
                          </a:solidFill>
                          <a:latin typeface="+mj-lt"/>
                          <a:ea typeface="Arial"/>
                          <a:cs typeface="Arial"/>
                          <a:sym typeface="Arial"/>
                        </a:rPr>
                        <a:t> g h</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https://www.sciencedirect.com/science/article/pii/S0016236122041886</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2022</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69444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21</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360910826"/>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Prognostic of diesel engine emissions and performance based on an intelligent technique for nanoparticle additives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US" sz="1400" b="0" i="1" u="none" strike="noStrike" dirty="0" err="1">
                          <a:solidFill>
                            <a:srgbClr val="000000"/>
                          </a:solidFill>
                          <a:latin typeface="+mj-lt"/>
                          <a:ea typeface="Arial"/>
                          <a:cs typeface="Arial"/>
                          <a:sym typeface="Arial"/>
                        </a:rPr>
                        <a:t>Hayder</a:t>
                      </a:r>
                      <a:r>
                        <a:rPr lang="en-US" sz="1400" b="0" i="1" u="none" strike="noStrike" dirty="0">
                          <a:solidFill>
                            <a:srgbClr val="000000"/>
                          </a:solidFill>
                          <a:latin typeface="+mj-lt"/>
                          <a:ea typeface="Arial"/>
                          <a:cs typeface="Arial"/>
                          <a:sym typeface="Arial"/>
                        </a:rPr>
                        <a:t> Abed </a:t>
                      </a:r>
                      <a:r>
                        <a:rPr lang="en-US" sz="1400" b="0" i="1" u="none" strike="noStrike" dirty="0" err="1">
                          <a:solidFill>
                            <a:srgbClr val="000000"/>
                          </a:solidFill>
                          <a:latin typeface="+mj-lt"/>
                          <a:ea typeface="Arial"/>
                          <a:cs typeface="Arial"/>
                          <a:sym typeface="Arial"/>
                        </a:rPr>
                        <a:t>Dhahad</a:t>
                      </a:r>
                      <a:r>
                        <a:rPr lang="en-US" sz="1400" b="0" i="1" u="none" strike="noStrike" dirty="0">
                          <a:solidFill>
                            <a:srgbClr val="000000"/>
                          </a:solidFill>
                          <a:latin typeface="+mj-lt"/>
                          <a:ea typeface="Arial"/>
                          <a:cs typeface="Arial"/>
                          <a:sym typeface="Arial"/>
                        </a:rPr>
                        <a:t> </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Ahmed </a:t>
                      </a:r>
                      <a:r>
                        <a:rPr lang="en-US" sz="1400" b="0" i="1" u="none" strike="noStrike" dirty="0" err="1">
                          <a:solidFill>
                            <a:srgbClr val="000000"/>
                          </a:solidFill>
                          <a:latin typeface="+mj-lt"/>
                          <a:ea typeface="Arial"/>
                          <a:cs typeface="Arial"/>
                          <a:sym typeface="Arial"/>
                        </a:rPr>
                        <a:t>Mudheher</a:t>
                      </a: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Hasan</a:t>
                      </a:r>
                      <a:r>
                        <a:rPr lang="en-US" sz="1400" b="0" i="1" u="none" strike="noStrike" dirty="0">
                          <a:solidFill>
                            <a:srgbClr val="000000"/>
                          </a:solidFill>
                          <a:latin typeface="+mj-lt"/>
                          <a:ea typeface="Arial"/>
                          <a:cs typeface="Arial"/>
                          <a:sym typeface="Arial"/>
                        </a:rPr>
                        <a:t> </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err="1">
                          <a:solidFill>
                            <a:srgbClr val="000000"/>
                          </a:solidFill>
                          <a:latin typeface="+mj-lt"/>
                          <a:ea typeface="Arial"/>
                          <a:cs typeface="Arial"/>
                          <a:sym typeface="Arial"/>
                        </a:rPr>
                        <a:t>Miqdam</a:t>
                      </a:r>
                      <a:r>
                        <a:rPr lang="en-US" sz="1400" b="0" i="1" u="none" strike="noStrike" dirty="0">
                          <a:solidFill>
                            <a:srgbClr val="000000"/>
                          </a:solidFill>
                          <a:latin typeface="+mj-lt"/>
                          <a:ea typeface="Arial"/>
                          <a:cs typeface="Arial"/>
                          <a:sym typeface="Arial"/>
                        </a:rPr>
                        <a:t> Tariq </a:t>
                      </a:r>
                      <a:r>
                        <a:rPr lang="en-US" sz="1400" b="0" i="1" u="none" strike="noStrike" dirty="0" err="1">
                          <a:solidFill>
                            <a:srgbClr val="000000"/>
                          </a:solidFill>
                          <a:latin typeface="+mj-lt"/>
                          <a:ea typeface="Arial"/>
                          <a:cs typeface="Arial"/>
                          <a:sym typeface="Arial"/>
                        </a:rPr>
                        <a:t>Chaichan</a:t>
                      </a:r>
                      <a:r>
                        <a:rPr lang="en-US" sz="1400" b="0" i="1" u="none" strike="noStrike" dirty="0">
                          <a:solidFill>
                            <a:srgbClr val="000000"/>
                          </a:solidFill>
                          <a:latin typeface="+mj-lt"/>
                          <a:ea typeface="Arial"/>
                          <a:cs typeface="Arial"/>
                          <a:sym typeface="Arial"/>
                        </a:rPr>
                        <a:t> </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Hussein </a:t>
                      </a: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A. </a:t>
                      </a:r>
                      <a:r>
                        <a:rPr lang="en-US" sz="1400" b="0" i="1" u="none" strike="noStrike" dirty="0" err="1">
                          <a:solidFill>
                            <a:srgbClr val="000000"/>
                          </a:solidFill>
                          <a:latin typeface="+mj-lt"/>
                          <a:ea typeface="Arial"/>
                          <a:cs typeface="Arial"/>
                          <a:sym typeface="Arial"/>
                        </a:rPr>
                        <a:t>Kazem</a:t>
                      </a:r>
                      <a:r>
                        <a:rPr lang="en-US" sz="1400" b="0" i="1" u="none" strike="noStrike" dirty="0">
                          <a:solidFill>
                            <a:srgbClr val="000000"/>
                          </a:solidFill>
                          <a:latin typeface="+mj-lt"/>
                          <a:ea typeface="Arial"/>
                          <a:cs typeface="Arial"/>
                          <a:sym typeface="Arial"/>
                        </a:rPr>
                        <a:t>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https://www.sciencedirect.com/science/article/pii/S0360544221021034</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August 2021</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IN" sz="1400" b="0" kern="1200" dirty="0">
                          <a:solidFill>
                            <a:srgbClr val="000000"/>
                          </a:solidFill>
                          <a:latin typeface="+mn-lt"/>
                          <a:ea typeface="Times New Roman"/>
                          <a:cs typeface="Times New Roman"/>
                          <a:sym typeface="Times New Roman"/>
                        </a:rPr>
                        <a:t>Aluminium Oxide(Al</a:t>
                      </a:r>
                      <a:r>
                        <a:rPr lang="en-IN" sz="1400" b="0" kern="1200" baseline="-25000" dirty="0">
                          <a:solidFill>
                            <a:srgbClr val="000000"/>
                          </a:solidFill>
                          <a:latin typeface="+mn-lt"/>
                          <a:ea typeface="Times New Roman"/>
                          <a:cs typeface="Times New Roman"/>
                          <a:sym typeface="Times New Roman"/>
                        </a:rPr>
                        <a:t>2</a:t>
                      </a:r>
                      <a:r>
                        <a:rPr lang="en-IN" sz="1400" b="0" kern="1200" dirty="0">
                          <a:solidFill>
                            <a:srgbClr val="000000"/>
                          </a:solidFill>
                          <a:latin typeface="+mn-lt"/>
                          <a:ea typeface="Times New Roman"/>
                          <a:cs typeface="Times New Roman"/>
                          <a:sym typeface="Times New Roman"/>
                        </a:rPr>
                        <a:t>O</a:t>
                      </a:r>
                      <a:r>
                        <a:rPr lang="en-IN" sz="1400" b="0" kern="1200" baseline="-25000" dirty="0">
                          <a:solidFill>
                            <a:srgbClr val="000000"/>
                          </a:solidFill>
                          <a:latin typeface="+mn-lt"/>
                          <a:ea typeface="Times New Roman"/>
                          <a:cs typeface="Times New Roman"/>
                          <a:sym typeface="Times New Roman"/>
                        </a:rPr>
                        <a:t>3</a:t>
                      </a:r>
                      <a:r>
                        <a:rPr lang="en-IN" sz="1400" b="0" kern="1200" dirty="0">
                          <a:solidFill>
                            <a:srgbClr val="000000"/>
                          </a:solidFill>
                          <a:latin typeface="+mn-lt"/>
                          <a:ea typeface="Times New Roman"/>
                          <a:cs typeface="Times New Roman"/>
                          <a:sym typeface="Times New Roman"/>
                        </a:rPr>
                        <a:t>)</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formed when aluminum reacts with oxygen. Two aluminum </a:t>
                      </a:r>
                      <a:r>
                        <a:rPr lang="en-US" sz="1400" kern="1200" dirty="0" err="1">
                          <a:solidFill>
                            <a:schemeClr val="tx1"/>
                          </a:solidFill>
                          <a:latin typeface="+mn-lt"/>
                          <a:ea typeface="+mn-ea"/>
                          <a:cs typeface="+mn-cs"/>
                        </a:rPr>
                        <a:t>cations</a:t>
                      </a:r>
                      <a:r>
                        <a:rPr lang="en-US" sz="1400" kern="1200" dirty="0">
                          <a:solidFill>
                            <a:schemeClr val="tx1"/>
                          </a:solidFill>
                          <a:latin typeface="+mn-lt"/>
                          <a:ea typeface="+mn-ea"/>
                          <a:cs typeface="+mn-cs"/>
                        </a:rPr>
                        <a:t> Al+3 A l + 3 form ionic bonds with three oxygen anions O−2 to form the neutrally charged aluminum oxide Al</a:t>
                      </a:r>
                      <a:r>
                        <a:rPr lang="en-US" sz="1400" kern="1200" baseline="-25000" dirty="0">
                          <a:solidFill>
                            <a:schemeClr val="tx1"/>
                          </a:solidFill>
                          <a:latin typeface="+mn-lt"/>
                          <a:ea typeface="+mn-ea"/>
                          <a:cs typeface="+mn-cs"/>
                        </a:rPr>
                        <a:t>2</a:t>
                      </a:r>
                      <a:r>
                        <a:rPr lang="en-US" sz="1400" kern="1200" dirty="0">
                          <a:solidFill>
                            <a:schemeClr val="tx1"/>
                          </a:solidFill>
                          <a:latin typeface="+mn-lt"/>
                          <a:ea typeface="+mn-ea"/>
                          <a:cs typeface="+mn-cs"/>
                        </a:rPr>
                        <a:t>O</a:t>
                      </a:r>
                      <a:r>
                        <a:rPr lang="en-US" sz="1400" kern="1200" baseline="-25000" dirty="0">
                          <a:solidFill>
                            <a:schemeClr val="tx1"/>
                          </a:solidFill>
                          <a:latin typeface="+mn-lt"/>
                          <a:ea typeface="+mn-ea"/>
                          <a:cs typeface="+mn-cs"/>
                        </a:rPr>
                        <a:t>3</a:t>
                      </a:r>
                    </a:p>
                    <a:p>
                      <a:pPr marL="285750" marR="0" lvl="0" indent="-285750" algn="l" rtl="0">
                        <a:spcBef>
                          <a:spcPts val="0"/>
                        </a:spcBef>
                        <a:spcAft>
                          <a:spcPts val="0"/>
                        </a:spcAft>
                        <a:buClr>
                          <a:srgbClr val="000000"/>
                        </a:buClr>
                        <a:buSzPts val="1800"/>
                        <a:buFont typeface="Arial"/>
                        <a:buChar char="•"/>
                      </a:pPr>
                      <a:r>
                        <a:rPr lang="en-US" sz="1400" kern="1200" dirty="0">
                          <a:solidFill>
                            <a:schemeClr val="tx1"/>
                          </a:solidFill>
                          <a:latin typeface="+mn-lt"/>
                          <a:ea typeface="+mn-ea"/>
                          <a:cs typeface="+mn-cs"/>
                        </a:rPr>
                        <a:t>Aluminum oxide is used for its hardness and strength. Its naturally occurring form, corundum, is a 9 on the </a:t>
                      </a:r>
                      <a:r>
                        <a:rPr lang="en-US" sz="1400" kern="1200" dirty="0" err="1">
                          <a:solidFill>
                            <a:schemeClr val="tx1"/>
                          </a:solidFill>
                          <a:latin typeface="+mn-lt"/>
                          <a:ea typeface="+mn-ea"/>
                          <a:cs typeface="+mn-cs"/>
                        </a:rPr>
                        <a:t>Mohs</a:t>
                      </a:r>
                      <a:r>
                        <a:rPr lang="en-US" sz="1400" kern="1200" dirty="0">
                          <a:solidFill>
                            <a:schemeClr val="tx1"/>
                          </a:solidFill>
                          <a:latin typeface="+mn-lt"/>
                          <a:ea typeface="+mn-ea"/>
                          <a:cs typeface="+mn-cs"/>
                        </a:rPr>
                        <a:t>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407495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22</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4" name="Table 3">
            <a:extLst>
              <a:ext uri="{FF2B5EF4-FFF2-40B4-BE49-F238E27FC236}">
                <a16:creationId xmlns:a16="http://schemas.microsoft.com/office/drawing/2014/main" xmlns="" id="{4AC53112-E085-F267-8E6A-D9D866BBDAFD}"/>
              </a:ext>
            </a:extLst>
          </p:cNvPr>
          <p:cNvGraphicFramePr>
            <a:graphicFrameLocks noGrp="1"/>
          </p:cNvGraphicFramePr>
          <p:nvPr>
            <p:extLst>
              <p:ext uri="{D42A27DB-BD31-4B8C-83A1-F6EECF244321}">
                <p14:modId xmlns:p14="http://schemas.microsoft.com/office/powerpoint/2010/main" val="2145856736"/>
              </p:ext>
            </p:extLst>
          </p:nvPr>
        </p:nvGraphicFramePr>
        <p:xfrm>
          <a:off x="286308" y="883920"/>
          <a:ext cx="8676718" cy="5404141"/>
        </p:xfrm>
        <a:graphic>
          <a:graphicData uri="http://schemas.openxmlformats.org/drawingml/2006/table">
            <a:tbl>
              <a:tblPr>
                <a:noFill/>
              </a:tblPr>
              <a:tblGrid>
                <a:gridCol w="1203813">
                  <a:extLst>
                    <a:ext uri="{9D8B030D-6E8A-4147-A177-3AD203B41FA5}">
                      <a16:colId xmlns:a16="http://schemas.microsoft.com/office/drawing/2014/main" xmlns="" val="959823341"/>
                    </a:ext>
                  </a:extLst>
                </a:gridCol>
                <a:gridCol w="4549202">
                  <a:extLst>
                    <a:ext uri="{9D8B030D-6E8A-4147-A177-3AD203B41FA5}">
                      <a16:colId xmlns:a16="http://schemas.microsoft.com/office/drawing/2014/main" xmlns="" val="163081543"/>
                    </a:ext>
                  </a:extLst>
                </a:gridCol>
                <a:gridCol w="2923703">
                  <a:extLst>
                    <a:ext uri="{9D8B030D-6E8A-4147-A177-3AD203B41FA5}">
                      <a16:colId xmlns:a16="http://schemas.microsoft.com/office/drawing/2014/main" xmlns="" val="368432443"/>
                    </a:ext>
                  </a:extLst>
                </a:gridCol>
              </a:tblGrid>
              <a:tr h="663294">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Several methods can extract CNSL: hot oil process, solvent extraction, mechanical extraction, vacuum distillation, or supercritical fluids processes: mainly hot-oil and the local roasting in which the CNSL flows out from the shell.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13292629"/>
                  </a:ext>
                </a:extLst>
              </a:tr>
              <a:tr h="1097175">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Manjunath Channappagoudra </a:t>
                      </a:r>
                    </a:p>
                    <a:p>
                      <a:pPr marL="342900" marR="0" lvl="0" indent="-342900" algn="l" rtl="0">
                        <a:spcBef>
                          <a:spcPts val="0"/>
                        </a:spcBef>
                        <a:spcAft>
                          <a:spcPts val="0"/>
                        </a:spcAft>
                        <a:buClr>
                          <a:srgbClr val="000000"/>
                        </a:buClr>
                        <a:buSzPts val="1800"/>
                        <a:buFont typeface="Arial"/>
                        <a:buAutoNum type="arabicPeriod"/>
                      </a:pPr>
                      <a:endParaRPr lang="en-US" sz="1400" b="0" i="1" u="none" strike="noStrike" dirty="0">
                        <a:solidFill>
                          <a:srgbClr val="000000"/>
                        </a:solidFill>
                        <a:latin typeface="+mj-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Department of Mechanical Engineering, Acharya Institute of Technology, </a:t>
                      </a: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Bengaluru-560107, Karnataka, INDIA.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2299952005"/>
                  </a:ext>
                </a:extLst>
              </a:tr>
              <a:tr h="837615">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IN" sz="1400" dirty="0">
                          <a:latin typeface="+mj-lt"/>
                        </a:rPr>
                        <a:t>International Journal of Ambient Energy</a:t>
                      </a:r>
                    </a:p>
                    <a:p>
                      <a:pPr marL="0" marR="0" lvl="0" indent="0" algn="l" rtl="0">
                        <a:spcBef>
                          <a:spcPts val="0"/>
                        </a:spcBef>
                        <a:spcAft>
                          <a:spcPts val="0"/>
                        </a:spcAft>
                        <a:buNone/>
                      </a:pPr>
                      <a:endParaRPr lang="en-IN" sz="1400" dirty="0">
                        <a:latin typeface="+mj-lt"/>
                      </a:endParaRPr>
                    </a:p>
                    <a:p>
                      <a:pPr marL="0" marR="0" lvl="0" indent="0" algn="l" rtl="0">
                        <a:spcBef>
                          <a:spcPts val="0"/>
                        </a:spcBef>
                        <a:spcAft>
                          <a:spcPts val="0"/>
                        </a:spcAft>
                        <a:buNone/>
                      </a:pPr>
                      <a:r>
                        <a:rPr lang="en-IN" sz="1400" dirty="0">
                          <a:latin typeface="+mj-lt"/>
                        </a:rPr>
                        <a:t>https://doi.org/10.1080/01430750.2019.1614992</a:t>
                      </a:r>
                      <a:endParaRPr lang="en-US" sz="1400" b="0" i="0" u="sng"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May 2019</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1453548936"/>
                  </a:ext>
                </a:extLst>
              </a:tr>
              <a:tr h="319368">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Aluminium Oxide(Al2O3)</a:t>
                      </a:r>
                      <a:endParaRPr sz="1400" b="0" dirty="0">
                        <a:solidFill>
                          <a:srgbClr val="0000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2543447366"/>
                  </a:ext>
                </a:extLst>
              </a:tr>
              <a:tr h="2418453">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dirty="0">
                          <a:latin typeface="+mj-lt"/>
                        </a:rPr>
                        <a:t>Aluminum oxide is formed when aluminum reacts with oxygen. Two aluminum cations Al+3 A l + 3 form ionic bonds with three oxygen anions O−2 to form the neutrally charged aluminum oxide Al2O3 A l 2 O 3</a:t>
                      </a:r>
                    </a:p>
                    <a:p>
                      <a:pPr marL="285750" marR="0" lvl="0" indent="-285750" algn="l" rtl="0">
                        <a:spcBef>
                          <a:spcPts val="0"/>
                        </a:spcBef>
                        <a:spcAft>
                          <a:spcPts val="0"/>
                        </a:spcAft>
                        <a:buClr>
                          <a:srgbClr val="000000"/>
                        </a:buClr>
                        <a:buSzPts val="1800"/>
                        <a:buFont typeface="Arial"/>
                        <a:buChar char="•"/>
                      </a:pPr>
                      <a:r>
                        <a:rPr lang="en-US" sz="1400" dirty="0">
                          <a:latin typeface="+mj-lt"/>
                        </a:rPr>
                        <a:t>Aluminum oxide is used for its hardness and strength. Its naturally occurring form, corundum, is a 9 on the Mohs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3681791690"/>
                  </a:ext>
                </a:extLst>
              </a:tr>
            </a:tbl>
          </a:graphicData>
        </a:graphic>
      </p:graphicFrame>
    </p:spTree>
    <p:extLst>
      <p:ext uri="{BB962C8B-B14F-4D97-AF65-F5344CB8AC3E}">
        <p14:creationId xmlns:p14="http://schemas.microsoft.com/office/powerpoint/2010/main" val="142819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23</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954C9818-7CC1-1596-CCE1-346D26BC015B}"/>
              </a:ext>
            </a:extLst>
          </p:cNvPr>
          <p:cNvGraphicFramePr>
            <a:graphicFrameLocks noGrp="1"/>
          </p:cNvGraphicFramePr>
          <p:nvPr>
            <p:extLst>
              <p:ext uri="{D42A27DB-BD31-4B8C-83A1-F6EECF244321}">
                <p14:modId xmlns:p14="http://schemas.microsoft.com/office/powerpoint/2010/main" val="3692985599"/>
              </p:ext>
            </p:extLst>
          </p:nvPr>
        </p:nvGraphicFramePr>
        <p:xfrm>
          <a:off x="286308" y="833377"/>
          <a:ext cx="8676718" cy="5416333"/>
        </p:xfrm>
        <a:graphic>
          <a:graphicData uri="http://schemas.openxmlformats.org/drawingml/2006/table">
            <a:tbl>
              <a:tblPr>
                <a:noFill/>
              </a:tblPr>
              <a:tblGrid>
                <a:gridCol w="1203813">
                  <a:extLst>
                    <a:ext uri="{9D8B030D-6E8A-4147-A177-3AD203B41FA5}">
                      <a16:colId xmlns:a16="http://schemas.microsoft.com/office/drawing/2014/main" xmlns="" val="530247868"/>
                    </a:ext>
                  </a:extLst>
                </a:gridCol>
                <a:gridCol w="4549202">
                  <a:extLst>
                    <a:ext uri="{9D8B030D-6E8A-4147-A177-3AD203B41FA5}">
                      <a16:colId xmlns:a16="http://schemas.microsoft.com/office/drawing/2014/main" xmlns="" val="2388500316"/>
                    </a:ext>
                  </a:extLst>
                </a:gridCol>
                <a:gridCol w="2923703">
                  <a:extLst>
                    <a:ext uri="{9D8B030D-6E8A-4147-A177-3AD203B41FA5}">
                      <a16:colId xmlns:a16="http://schemas.microsoft.com/office/drawing/2014/main" xmlns="" val="3565857729"/>
                    </a:ext>
                  </a:extLst>
                </a:gridCol>
              </a:tblGrid>
              <a:tr h="941994">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Aluminum oxide is used for its hardness and strength. Its naturally occurring form, corundum, is a 9 on the Mohs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917155803"/>
                  </a:ext>
                </a:extLst>
              </a:tr>
              <a:tr h="1046904">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S P Venkatesan</a:t>
                      </a: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Satyabhama Institute of Science and Technology</a:t>
                      </a:r>
                    </a:p>
                    <a:p>
                      <a:pPr marL="0" marR="0" lvl="0" indent="0" algn="l" rtl="0">
                        <a:spcBef>
                          <a:spcPts val="0"/>
                        </a:spcBef>
                        <a:spcAft>
                          <a:spcPts val="0"/>
                        </a:spcAft>
                        <a:buClr>
                          <a:srgbClr val="000000"/>
                        </a:buClr>
                        <a:buSzPts val="1800"/>
                        <a:buFont typeface="+mj-lt"/>
                        <a:buNone/>
                      </a:pPr>
                      <a:r>
                        <a:rPr lang="en-US" sz="1400" b="0" i="1" u="none" strike="noStrike" dirty="0">
                          <a:solidFill>
                            <a:srgbClr val="000000"/>
                          </a:solidFill>
                          <a:latin typeface="+mj-lt"/>
                          <a:ea typeface="Arial"/>
                          <a:cs typeface="Arial"/>
                          <a:sym typeface="Arial"/>
                        </a:rPr>
                        <a:t>2.   P N Kadiresh</a:t>
                      </a: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B. S. Abdur Rahman Crescent </a:t>
                      </a:r>
                      <a:r>
                        <a:rPr lang="en-IN" sz="1400" b="0" i="1" u="none" strike="noStrike" dirty="0">
                          <a:solidFill>
                            <a:srgbClr val="000000"/>
                          </a:solidFill>
                          <a:latin typeface="+mj-lt"/>
                          <a:ea typeface="Arial"/>
                          <a:cs typeface="Arial"/>
                          <a:sym typeface="Arial"/>
                        </a:rPr>
                        <a:t>Institute of Engineering &amp; Technology</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3887294082"/>
                  </a:ext>
                </a:extLst>
              </a:tr>
              <a:tr h="799236">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IN" sz="1400" dirty="0">
                          <a:latin typeface="+mj-lt"/>
                        </a:rPr>
                        <a:t>International Journal of Ambient Energy</a:t>
                      </a:r>
                    </a:p>
                    <a:p>
                      <a:pPr marL="0" marR="0" lvl="0" indent="0" algn="l" rtl="0">
                        <a:spcBef>
                          <a:spcPts val="0"/>
                        </a:spcBef>
                        <a:spcAft>
                          <a:spcPts val="0"/>
                        </a:spcAft>
                        <a:buNone/>
                      </a:pPr>
                      <a:endParaRPr lang="en-IN" sz="1400" dirty="0">
                        <a:latin typeface="+mj-lt"/>
                      </a:endParaRPr>
                    </a:p>
                    <a:p>
                      <a:pPr marL="0" marR="0" lvl="0" indent="0" algn="l" rtl="0">
                        <a:spcBef>
                          <a:spcPts val="0"/>
                        </a:spcBef>
                        <a:spcAft>
                          <a:spcPts val="0"/>
                        </a:spcAft>
                        <a:buNone/>
                      </a:pPr>
                      <a:r>
                        <a:rPr lang="en-IN" sz="1400" dirty="0">
                          <a:latin typeface="+mj-lt"/>
                        </a:rPr>
                        <a:t>https://doi.org/10.1080/01430750.2019.1614992</a:t>
                      </a:r>
                      <a:endParaRPr lang="en-US" sz="1400" b="0" i="0" u="sng"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May 2019</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930744898"/>
                  </a:ext>
                </a:extLst>
              </a:tr>
              <a:tr h="317661">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Aluminium Oxide(Al2O3)</a:t>
                      </a:r>
                      <a:endParaRPr sz="1400" b="0" dirty="0">
                        <a:solidFill>
                          <a:srgbClr val="0000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016073279"/>
                  </a:ext>
                </a:extLst>
              </a:tr>
              <a:tr h="2307642">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dirty="0">
                          <a:latin typeface="+mj-lt"/>
                        </a:rPr>
                        <a:t>Aluminum oxide is formed when aluminum reacts with oxygen. Two aluminum cations Al+3 A l + 3 form ionic bonds with three oxygen anions O−2 to form the neutrally charged aluminum oxide Al2O3 A l 2 O 3</a:t>
                      </a:r>
                    </a:p>
                    <a:p>
                      <a:pPr marL="285750" marR="0" lvl="0" indent="-285750" algn="l" rtl="0">
                        <a:spcBef>
                          <a:spcPts val="0"/>
                        </a:spcBef>
                        <a:spcAft>
                          <a:spcPts val="0"/>
                        </a:spcAft>
                        <a:buClr>
                          <a:srgbClr val="000000"/>
                        </a:buClr>
                        <a:buSzPts val="1800"/>
                        <a:buFont typeface="Arial"/>
                        <a:buChar char="•"/>
                      </a:pPr>
                      <a:r>
                        <a:rPr lang="en-US" sz="1400" dirty="0">
                          <a:latin typeface="+mj-lt"/>
                        </a:rPr>
                        <a:t>Aluminum oxide is used for its hardness and strength. Its naturally occurring form, corundum, is a 9 on the Mohs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3214985718"/>
                  </a:ext>
                </a:extLst>
              </a:tr>
            </a:tbl>
          </a:graphicData>
        </a:graphic>
      </p:graphicFrame>
    </p:spTree>
    <p:extLst>
      <p:ext uri="{BB962C8B-B14F-4D97-AF65-F5344CB8AC3E}">
        <p14:creationId xmlns:p14="http://schemas.microsoft.com/office/powerpoint/2010/main" val="2048662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24</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3" name="Table 2">
            <a:extLst>
              <a:ext uri="{FF2B5EF4-FFF2-40B4-BE49-F238E27FC236}">
                <a16:creationId xmlns:a16="http://schemas.microsoft.com/office/drawing/2014/main" xmlns="" id="{68A47630-E6C3-F743-BFD8-1F354F5025DE}"/>
              </a:ext>
            </a:extLst>
          </p:cNvPr>
          <p:cNvGraphicFramePr>
            <a:graphicFrameLocks noGrp="1"/>
          </p:cNvGraphicFramePr>
          <p:nvPr>
            <p:extLst>
              <p:ext uri="{D42A27DB-BD31-4B8C-83A1-F6EECF244321}">
                <p14:modId xmlns:p14="http://schemas.microsoft.com/office/powerpoint/2010/main" val="970511174"/>
              </p:ext>
            </p:extLst>
          </p:nvPr>
        </p:nvGraphicFramePr>
        <p:xfrm>
          <a:off x="107950" y="833377"/>
          <a:ext cx="9001125" cy="5476935"/>
        </p:xfrm>
        <a:graphic>
          <a:graphicData uri="http://schemas.openxmlformats.org/drawingml/2006/table">
            <a:tbl>
              <a:tblPr>
                <a:noFill/>
              </a:tblPr>
              <a:tblGrid>
                <a:gridCol w="1248821">
                  <a:extLst>
                    <a:ext uri="{9D8B030D-6E8A-4147-A177-3AD203B41FA5}">
                      <a16:colId xmlns:a16="http://schemas.microsoft.com/office/drawing/2014/main" xmlns="" val="1339697316"/>
                    </a:ext>
                  </a:extLst>
                </a:gridCol>
                <a:gridCol w="4719289">
                  <a:extLst>
                    <a:ext uri="{9D8B030D-6E8A-4147-A177-3AD203B41FA5}">
                      <a16:colId xmlns:a16="http://schemas.microsoft.com/office/drawing/2014/main" xmlns="" val="1543060274"/>
                    </a:ext>
                  </a:extLst>
                </a:gridCol>
                <a:gridCol w="3033015">
                  <a:extLst>
                    <a:ext uri="{9D8B030D-6E8A-4147-A177-3AD203B41FA5}">
                      <a16:colId xmlns:a16="http://schemas.microsoft.com/office/drawing/2014/main" xmlns="" val="297799055"/>
                    </a:ext>
                  </a:extLst>
                </a:gridCol>
              </a:tblGrid>
              <a:tr h="578956">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Effect of Aluminum Oxide Nanoparticles Fuel Additives on the Performance and Emissions  of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2042413091"/>
                  </a:ext>
                </a:extLst>
              </a:tr>
              <a:tr h="1150094">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Hayder Abed Dhahad</a:t>
                      </a: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Sinan Abdul Ghafar</a:t>
                      </a:r>
                    </a:p>
                    <a:p>
                      <a:pPr marL="0" marR="0" lvl="0" indent="0" algn="l" rtl="0">
                        <a:spcBef>
                          <a:spcPts val="0"/>
                        </a:spcBef>
                        <a:spcAft>
                          <a:spcPts val="0"/>
                        </a:spcAft>
                        <a:buClr>
                          <a:srgbClr val="000000"/>
                        </a:buClr>
                        <a:buSzPts val="1800"/>
                        <a:buFont typeface="Arial"/>
                        <a:buNone/>
                      </a:pPr>
                      <a:endParaRPr lang="en-US" sz="1400" b="0" i="1" u="none" strike="noStrike" dirty="0">
                        <a:solidFill>
                          <a:srgbClr val="000000"/>
                        </a:solidFill>
                        <a:latin typeface="+mj-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University of Technology, Iraq</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3377103163"/>
                  </a:ext>
                </a:extLst>
              </a:tr>
              <a:tr h="878014">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IN" sz="1400" dirty="0">
                          <a:latin typeface="+mj-lt"/>
                        </a:rPr>
                        <a:t>Engineering and Technology</a:t>
                      </a:r>
                    </a:p>
                    <a:p>
                      <a:pPr marL="0" marR="0" lvl="0" indent="0" algn="l" rtl="0">
                        <a:spcBef>
                          <a:spcPts val="0"/>
                        </a:spcBef>
                        <a:spcAft>
                          <a:spcPts val="0"/>
                        </a:spcAft>
                        <a:buNone/>
                      </a:pPr>
                      <a:endParaRPr lang="en-IN" sz="1400" dirty="0">
                        <a:latin typeface="+mj-lt"/>
                      </a:endParaRPr>
                    </a:p>
                    <a:p>
                      <a:pPr marL="0" marR="0" lvl="0" indent="0" algn="l" rtl="0">
                        <a:spcBef>
                          <a:spcPts val="0"/>
                        </a:spcBef>
                        <a:spcAft>
                          <a:spcPts val="0"/>
                        </a:spcAft>
                        <a:buNone/>
                      </a:pPr>
                      <a:r>
                        <a:rPr lang="en-IN" sz="1400" dirty="0">
                          <a:latin typeface="+mj-lt"/>
                        </a:rPr>
                        <a:t>https://www.researchgate.net/publication/335369151 </a:t>
                      </a:r>
                      <a:endParaRPr lang="en-US" sz="1400" b="0" i="0" u="sng"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May 2017</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1141080515"/>
                  </a:ext>
                </a:extLst>
              </a:tr>
              <a:tr h="334772">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Aluminium Oxide(Al2O3)</a:t>
                      </a:r>
                      <a:endParaRPr sz="1400" b="0" dirty="0">
                        <a:solidFill>
                          <a:srgbClr val="0000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824778834"/>
                  </a:ext>
                </a:extLst>
              </a:tr>
              <a:tr h="2535099">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dirty="0">
                          <a:latin typeface="+mj-lt"/>
                        </a:rPr>
                        <a:t>Aluminum oxide is formed when aluminum reacts with oxygen. Two aluminum cations Al+3 A l + 3 form ionic bonds with three oxygen anions O−2 to form the neutrally charged aluminum oxide Al2O3 A l 2 O 3</a:t>
                      </a:r>
                    </a:p>
                    <a:p>
                      <a:pPr marL="285750" marR="0" lvl="0" indent="-285750" algn="l" rtl="0">
                        <a:spcBef>
                          <a:spcPts val="0"/>
                        </a:spcBef>
                        <a:spcAft>
                          <a:spcPts val="0"/>
                        </a:spcAft>
                        <a:buClr>
                          <a:srgbClr val="000000"/>
                        </a:buClr>
                        <a:buSzPts val="1800"/>
                        <a:buFont typeface="Arial"/>
                        <a:buChar char="•"/>
                      </a:pPr>
                      <a:r>
                        <a:rPr lang="en-US" sz="1400" dirty="0">
                          <a:latin typeface="+mj-lt"/>
                        </a:rPr>
                        <a:t>Aluminum oxide is used for its hardness and strength. Its naturally occurring form, corundum, is a 9 on the Mohs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3330052008"/>
                  </a:ext>
                </a:extLst>
              </a:tr>
            </a:tbl>
          </a:graphicData>
        </a:graphic>
      </p:graphicFrame>
    </p:spTree>
    <p:extLst>
      <p:ext uri="{BB962C8B-B14F-4D97-AF65-F5344CB8AC3E}">
        <p14:creationId xmlns:p14="http://schemas.microsoft.com/office/powerpoint/2010/main" val="3612496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25</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383845B3-F1AD-EE5A-CD56-02883916E543}"/>
              </a:ext>
            </a:extLst>
          </p:cNvPr>
          <p:cNvGraphicFramePr>
            <a:graphicFrameLocks noGrp="1"/>
          </p:cNvGraphicFramePr>
          <p:nvPr>
            <p:extLst>
              <p:ext uri="{D42A27DB-BD31-4B8C-83A1-F6EECF244321}">
                <p14:modId xmlns:p14="http://schemas.microsoft.com/office/powerpoint/2010/main" val="40246739"/>
              </p:ext>
            </p:extLst>
          </p:nvPr>
        </p:nvGraphicFramePr>
        <p:xfrm>
          <a:off x="107950" y="733424"/>
          <a:ext cx="8855075" cy="5513389"/>
        </p:xfrm>
        <a:graphic>
          <a:graphicData uri="http://schemas.openxmlformats.org/drawingml/2006/table">
            <a:tbl>
              <a:tblPr>
                <a:noFill/>
              </a:tblPr>
              <a:tblGrid>
                <a:gridCol w="1228558">
                  <a:extLst>
                    <a:ext uri="{9D8B030D-6E8A-4147-A177-3AD203B41FA5}">
                      <a16:colId xmlns:a16="http://schemas.microsoft.com/office/drawing/2014/main" xmlns="" val="2007442549"/>
                    </a:ext>
                  </a:extLst>
                </a:gridCol>
                <a:gridCol w="4642715">
                  <a:extLst>
                    <a:ext uri="{9D8B030D-6E8A-4147-A177-3AD203B41FA5}">
                      <a16:colId xmlns:a16="http://schemas.microsoft.com/office/drawing/2014/main" xmlns="" val="534672054"/>
                    </a:ext>
                  </a:extLst>
                </a:gridCol>
                <a:gridCol w="2983802">
                  <a:extLst>
                    <a:ext uri="{9D8B030D-6E8A-4147-A177-3AD203B41FA5}">
                      <a16:colId xmlns:a16="http://schemas.microsoft.com/office/drawing/2014/main" xmlns="" val="3426448350"/>
                    </a:ext>
                  </a:extLst>
                </a:gridCol>
              </a:tblGrid>
              <a:tr h="575278">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Applications of aluminum oxide and nano aluminum oxide as </a:t>
                      </a:r>
                    </a:p>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adsorbents: review</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85832637"/>
                  </a:ext>
                </a:extLst>
              </a:tr>
              <a:tr h="1160007">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Ruba Famhmi Abbas</a:t>
                      </a: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Emad Mahmoud Eltayef</a:t>
                      </a:r>
                    </a:p>
                    <a:p>
                      <a:pPr marL="0" marR="0" lvl="0" indent="0" algn="l" rtl="0">
                        <a:spcBef>
                          <a:spcPts val="0"/>
                        </a:spcBef>
                        <a:spcAft>
                          <a:spcPts val="0"/>
                        </a:spcAft>
                        <a:buClr>
                          <a:srgbClr val="000000"/>
                        </a:buClr>
                        <a:buSzPts val="1800"/>
                        <a:buFont typeface="Arial"/>
                        <a:buNone/>
                      </a:pPr>
                      <a:endParaRPr lang="en-US" sz="1400" b="0" i="1" u="none" strike="noStrike" dirty="0">
                        <a:solidFill>
                          <a:srgbClr val="000000"/>
                        </a:solidFill>
                        <a:latin typeface="+mj-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AI-Mustansiriya University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056896513"/>
                  </a:ext>
                </a:extLst>
              </a:tr>
              <a:tr h="872436">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IN" sz="1400" dirty="0">
                          <a:latin typeface="+mj-lt"/>
                        </a:rPr>
                        <a:t>Engineering and Technology</a:t>
                      </a:r>
                    </a:p>
                    <a:p>
                      <a:pPr marL="0" marR="0" lvl="0" indent="0" algn="l" rtl="0">
                        <a:spcBef>
                          <a:spcPts val="0"/>
                        </a:spcBef>
                        <a:spcAft>
                          <a:spcPts val="0"/>
                        </a:spcAft>
                        <a:buNone/>
                      </a:pPr>
                      <a:endParaRPr lang="en-IN" sz="1400" dirty="0">
                        <a:latin typeface="+mj-lt"/>
                      </a:endParaRPr>
                    </a:p>
                    <a:p>
                      <a:pPr marL="0" marR="0" lvl="0" indent="0" algn="l" rtl="0">
                        <a:spcBef>
                          <a:spcPts val="0"/>
                        </a:spcBef>
                        <a:spcAft>
                          <a:spcPts val="0"/>
                        </a:spcAft>
                        <a:buNone/>
                      </a:pPr>
                      <a:r>
                        <a:rPr lang="en-IN" sz="1400" dirty="0">
                          <a:latin typeface="+mj-lt"/>
                        </a:rPr>
                        <a:t>https://www.researchgate.net/publication/335369151 </a:t>
                      </a:r>
                      <a:endParaRPr lang="en-US" sz="1400" b="0" i="0" u="sng"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May 2017</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775482406"/>
                  </a:ext>
                </a:extLst>
              </a:tr>
              <a:tr h="386676">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Aluminium Oxide(Al2O3)</a:t>
                      </a:r>
                      <a:endParaRPr sz="1400" b="0" dirty="0">
                        <a:solidFill>
                          <a:srgbClr val="0000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391158425"/>
                  </a:ext>
                </a:extLst>
              </a:tr>
              <a:tr h="2518992">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US" sz="1400" dirty="0">
                          <a:latin typeface="+mj-lt"/>
                        </a:rPr>
                        <a:t>Aluminum oxide is formed when aluminum reacts with oxygen. Two aluminum cations Al+3 A l + 3 form ionic bonds with three oxygen anions O−2 to form the neutrally charged aluminum oxide Al2O3 A l 2 O 3</a:t>
                      </a:r>
                    </a:p>
                    <a:p>
                      <a:pPr marL="285750" marR="0" lvl="0" indent="-285750" algn="l" rtl="0">
                        <a:spcBef>
                          <a:spcPts val="0"/>
                        </a:spcBef>
                        <a:spcAft>
                          <a:spcPts val="0"/>
                        </a:spcAft>
                        <a:buClr>
                          <a:srgbClr val="000000"/>
                        </a:buClr>
                        <a:buSzPts val="1800"/>
                        <a:buFont typeface="Arial"/>
                        <a:buChar char="•"/>
                      </a:pPr>
                      <a:r>
                        <a:rPr lang="en-US" sz="1400" dirty="0">
                          <a:latin typeface="+mj-lt"/>
                        </a:rPr>
                        <a:t>Aluminum oxide is used for its hardness and strength. Its naturally occurring form, corundum, is a 9 on the Mohs scale of mineral hardness (just below diamond). It is widely used as an abrasive, including as a much less expensive substitute for industrial diamond. Many types of sandpaper use aluminum oxide crystals.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2992307234"/>
                  </a:ext>
                </a:extLst>
              </a:tr>
            </a:tbl>
          </a:graphicData>
        </a:graphic>
      </p:graphicFrame>
    </p:spTree>
    <p:extLst>
      <p:ext uri="{BB962C8B-B14F-4D97-AF65-F5344CB8AC3E}">
        <p14:creationId xmlns:p14="http://schemas.microsoft.com/office/powerpoint/2010/main" val="3680678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26</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AB88025D-0723-F175-EB51-CDF23E52F188}"/>
              </a:ext>
            </a:extLst>
          </p:cNvPr>
          <p:cNvGraphicFramePr>
            <a:graphicFrameLocks noGrp="1"/>
          </p:cNvGraphicFramePr>
          <p:nvPr>
            <p:extLst>
              <p:ext uri="{D42A27DB-BD31-4B8C-83A1-F6EECF244321}">
                <p14:modId xmlns:p14="http://schemas.microsoft.com/office/powerpoint/2010/main" val="1978733761"/>
              </p:ext>
            </p:extLst>
          </p:nvPr>
        </p:nvGraphicFramePr>
        <p:xfrm>
          <a:off x="107950" y="856528"/>
          <a:ext cx="8855075" cy="5453786"/>
        </p:xfrm>
        <a:graphic>
          <a:graphicData uri="http://schemas.openxmlformats.org/drawingml/2006/table">
            <a:tbl>
              <a:tblPr>
                <a:noFill/>
              </a:tblPr>
              <a:tblGrid>
                <a:gridCol w="1228558">
                  <a:extLst>
                    <a:ext uri="{9D8B030D-6E8A-4147-A177-3AD203B41FA5}">
                      <a16:colId xmlns:a16="http://schemas.microsoft.com/office/drawing/2014/main" xmlns="" val="4258440745"/>
                    </a:ext>
                  </a:extLst>
                </a:gridCol>
                <a:gridCol w="4642715">
                  <a:extLst>
                    <a:ext uri="{9D8B030D-6E8A-4147-A177-3AD203B41FA5}">
                      <a16:colId xmlns:a16="http://schemas.microsoft.com/office/drawing/2014/main" xmlns="" val="3911546248"/>
                    </a:ext>
                  </a:extLst>
                </a:gridCol>
                <a:gridCol w="2983802">
                  <a:extLst>
                    <a:ext uri="{9D8B030D-6E8A-4147-A177-3AD203B41FA5}">
                      <a16:colId xmlns:a16="http://schemas.microsoft.com/office/drawing/2014/main" xmlns="" val="182250174"/>
                    </a:ext>
                  </a:extLst>
                </a:gridCol>
              </a:tblGrid>
              <a:tr h="576509">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Studies on use of Cashew Nut Shell Liquid (CNSL) in Biopesticide and </a:t>
                      </a:r>
                    </a:p>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Biofertilizer</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505387938"/>
                  </a:ext>
                </a:extLst>
              </a:tr>
              <a:tr h="1145233">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Shylaja Gunasekaran</a:t>
                      </a: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Gokul Raghavendra Srinivas</a:t>
                      </a:r>
                    </a:p>
                    <a:p>
                      <a:pPr marL="0" marR="0" lvl="0" indent="0" algn="l" rtl="0">
                        <a:spcBef>
                          <a:spcPts val="0"/>
                        </a:spcBef>
                        <a:spcAft>
                          <a:spcPts val="0"/>
                        </a:spcAft>
                        <a:buClr>
                          <a:srgbClr val="000000"/>
                        </a:buClr>
                        <a:buSzPts val="1800"/>
                        <a:buFont typeface="Arial"/>
                        <a:buNone/>
                      </a:pPr>
                      <a:endParaRPr lang="en-US" sz="1400" b="0" i="1" u="none" strike="noStrike" dirty="0">
                        <a:solidFill>
                          <a:srgbClr val="000000"/>
                        </a:solidFill>
                        <a:latin typeface="+mj-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VIT University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943807813"/>
                  </a:ext>
                </a:extLst>
              </a:tr>
              <a:tr h="874303">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An International Quarterly Scientific Journal</a:t>
                      </a:r>
                    </a:p>
                    <a:p>
                      <a:pPr marL="0" marR="0" lvl="0" indent="0" algn="l" rtl="0">
                        <a:spcBef>
                          <a:spcPts val="0"/>
                        </a:spcBef>
                        <a:spcAft>
                          <a:spcPts val="0"/>
                        </a:spcAft>
                        <a:buNone/>
                      </a:pPr>
                      <a:r>
                        <a:rPr lang="en-US" sz="1400" dirty="0">
                          <a:latin typeface="+mj-lt"/>
                        </a:rPr>
                        <a:t>Original Research Paper</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March 2020</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439589199"/>
                  </a:ext>
                </a:extLst>
              </a:tr>
              <a:tr h="333357">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Cashew Nut Shell Liquid(CNSL)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909735711"/>
                  </a:ext>
                </a:extLst>
              </a:tr>
              <a:tr h="2524384">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IN" sz="1400" b="0" i="0" u="none" strike="noStrike" cap="none" dirty="0">
                          <a:solidFill>
                            <a:srgbClr val="000000"/>
                          </a:solidFill>
                          <a:effectLst/>
                          <a:latin typeface="+mj-lt"/>
                          <a:ea typeface="Arial"/>
                          <a:cs typeface="Arial"/>
                          <a:sym typeface="Arial"/>
                        </a:rPr>
                        <a:t>CNSL. has innumerable applications in polymer based industries such as friction linings, paints and varnishes, laminating resins, rubber compounding resins, cashew cements, polyurethane based polymers, surfactants, epoxy resins, foundry chemicals and intermediates for chemical industry.</a:t>
                      </a:r>
                    </a:p>
                    <a:p>
                      <a:pPr marL="285750" marR="0" lvl="0" indent="-285750" algn="l" rtl="0">
                        <a:spcBef>
                          <a:spcPts val="0"/>
                        </a:spcBef>
                        <a:spcAft>
                          <a:spcPts val="0"/>
                        </a:spcAft>
                        <a:buClr>
                          <a:srgbClr val="000000"/>
                        </a:buClr>
                        <a:buSzPts val="1800"/>
                        <a:buFont typeface="Arial"/>
                        <a:buChar char="•"/>
                      </a:pPr>
                      <a:r>
                        <a:rPr lang="en-US" sz="1400" dirty="0">
                          <a:latin typeface="+mj-lt"/>
                        </a:rPr>
                        <a:t>Several methods can extract CNSL: hot oil process, solvent extraction, mechanical extraction, vacuum distillation, or supercritical fluids processes: mainly hot-oil and the local roasting in which the CNSL flows out from the shell.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2342013439"/>
                  </a:ext>
                </a:extLst>
              </a:tr>
            </a:tbl>
          </a:graphicData>
        </a:graphic>
      </p:graphicFrame>
    </p:spTree>
    <p:extLst>
      <p:ext uri="{BB962C8B-B14F-4D97-AF65-F5344CB8AC3E}">
        <p14:creationId xmlns:p14="http://schemas.microsoft.com/office/powerpoint/2010/main" val="1570257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a:solidFill>
                  <a:srgbClr val="BFBFBF"/>
                </a:solidFill>
                <a:latin typeface="Arial" panose="020B0604020202020204"/>
                <a:ea typeface="Arial" panose="020B0604020202020204"/>
                <a:cs typeface="Arial" panose="020B0604020202020204"/>
                <a:sym typeface="Arial" panose="020B0604020202020204"/>
              </a:rPr>
              <a:t>Slide </a:t>
            </a:r>
            <a:r>
              <a:rPr lang="en-US" sz="1200">
                <a:solidFill>
                  <a:srgbClr val="BFBFBF"/>
                </a:solidFill>
              </a:rPr>
              <a:t>27</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D5FD33E4-3705-9AA8-7618-D1C0A1C02851}"/>
              </a:ext>
            </a:extLst>
          </p:cNvPr>
          <p:cNvGraphicFramePr>
            <a:graphicFrameLocks noGrp="1"/>
          </p:cNvGraphicFramePr>
          <p:nvPr>
            <p:extLst>
              <p:ext uri="{D42A27DB-BD31-4B8C-83A1-F6EECF244321}">
                <p14:modId xmlns:p14="http://schemas.microsoft.com/office/powerpoint/2010/main" val="1684686558"/>
              </p:ext>
            </p:extLst>
          </p:nvPr>
        </p:nvGraphicFramePr>
        <p:xfrm>
          <a:off x="107950" y="733424"/>
          <a:ext cx="8855075" cy="5513389"/>
        </p:xfrm>
        <a:graphic>
          <a:graphicData uri="http://schemas.openxmlformats.org/drawingml/2006/table">
            <a:tbl>
              <a:tblPr>
                <a:noFill/>
              </a:tblPr>
              <a:tblGrid>
                <a:gridCol w="1228558">
                  <a:extLst>
                    <a:ext uri="{9D8B030D-6E8A-4147-A177-3AD203B41FA5}">
                      <a16:colId xmlns:a16="http://schemas.microsoft.com/office/drawing/2014/main" xmlns="" val="2539429537"/>
                    </a:ext>
                  </a:extLst>
                </a:gridCol>
                <a:gridCol w="4642715">
                  <a:extLst>
                    <a:ext uri="{9D8B030D-6E8A-4147-A177-3AD203B41FA5}">
                      <a16:colId xmlns:a16="http://schemas.microsoft.com/office/drawing/2014/main" xmlns="" val="69924923"/>
                    </a:ext>
                  </a:extLst>
                </a:gridCol>
                <a:gridCol w="2983802">
                  <a:extLst>
                    <a:ext uri="{9D8B030D-6E8A-4147-A177-3AD203B41FA5}">
                      <a16:colId xmlns:a16="http://schemas.microsoft.com/office/drawing/2014/main" xmlns="" val="967497092"/>
                    </a:ext>
                  </a:extLst>
                </a:gridCol>
              </a:tblGrid>
              <a:tr h="582810">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 Review on CNSL Biodiesel as an Alternative fuel </a:t>
                      </a:r>
                    </a:p>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for Diesel Engine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58071061"/>
                  </a:ext>
                </a:extLst>
              </a:tr>
              <a:tr h="1157749">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Raghavendra Prasada S.A</a:t>
                      </a: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MTech Student, Thermal Power Engineering, </a:t>
                      </a: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Alva’s Institute of Engineering and Technology, Moodbidri, Karnataka, India</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046431247"/>
                  </a:ext>
                </a:extLst>
              </a:tr>
              <a:tr h="883858">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International Journal of Science and Research (IJSR)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July 2014</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544384036"/>
                  </a:ext>
                </a:extLst>
              </a:tr>
              <a:tr h="33700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Cashew Nut Shell Liquid(CNSL)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2472781342"/>
                  </a:ext>
                </a:extLst>
              </a:tr>
              <a:tr h="2551972">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IN" sz="1400" b="0" i="0" u="none" strike="noStrike" cap="none" dirty="0">
                          <a:solidFill>
                            <a:srgbClr val="000000"/>
                          </a:solidFill>
                          <a:effectLst/>
                          <a:latin typeface="+mj-lt"/>
                          <a:ea typeface="Arial"/>
                          <a:cs typeface="Arial"/>
                          <a:sym typeface="Arial"/>
                        </a:rPr>
                        <a:t>CNSL. has innumerable applications in polymer based industries such as friction linings, paints and varnishes, laminating resins, rubber compounding resins, cashew cements, polyurethane based polymers, surfactants, epoxy resins, foundry chemicals and intermediates for chemical industry.</a:t>
                      </a:r>
                    </a:p>
                    <a:p>
                      <a:pPr marL="285750" marR="0" lvl="0" indent="-285750" algn="l" rtl="0">
                        <a:spcBef>
                          <a:spcPts val="0"/>
                        </a:spcBef>
                        <a:spcAft>
                          <a:spcPts val="0"/>
                        </a:spcAft>
                        <a:buClr>
                          <a:srgbClr val="000000"/>
                        </a:buClr>
                        <a:buSzPts val="1800"/>
                        <a:buFont typeface="Arial"/>
                        <a:buChar char="•"/>
                      </a:pPr>
                      <a:r>
                        <a:rPr lang="en-US" sz="1400" dirty="0">
                          <a:latin typeface="+mj-lt"/>
                        </a:rPr>
                        <a:t>Several methods can extract CNSL: hot oil process, solvent extraction, mechanical extraction, vacuum distillation, or supercritical fluids processes: mainly hot-oil and the local roasting in which the CNSL flows out from the shell.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3527722332"/>
                  </a:ext>
                </a:extLst>
              </a:tr>
            </a:tbl>
          </a:graphicData>
        </a:graphic>
      </p:graphicFrame>
    </p:spTree>
    <p:extLst>
      <p:ext uri="{BB962C8B-B14F-4D97-AF65-F5344CB8AC3E}">
        <p14:creationId xmlns:p14="http://schemas.microsoft.com/office/powerpoint/2010/main" val="3479145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a:solidFill>
                  <a:srgbClr val="BFBFBF"/>
                </a:solidFill>
                <a:latin typeface="Arial" panose="020B0604020202020204"/>
                <a:ea typeface="Arial" panose="020B0604020202020204"/>
                <a:cs typeface="Arial" panose="020B0604020202020204"/>
                <a:sym typeface="Arial" panose="020B0604020202020204"/>
              </a:rPr>
              <a:t>Slide 28</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CD36A15B-81A6-92CA-3CD6-FD6125180E88}"/>
              </a:ext>
            </a:extLst>
          </p:cNvPr>
          <p:cNvGraphicFramePr>
            <a:graphicFrameLocks noGrp="1"/>
          </p:cNvGraphicFramePr>
          <p:nvPr>
            <p:extLst>
              <p:ext uri="{D42A27DB-BD31-4B8C-83A1-F6EECF244321}">
                <p14:modId xmlns:p14="http://schemas.microsoft.com/office/powerpoint/2010/main" val="1095786112"/>
              </p:ext>
            </p:extLst>
          </p:nvPr>
        </p:nvGraphicFramePr>
        <p:xfrm>
          <a:off x="107950" y="733424"/>
          <a:ext cx="8855075" cy="5576889"/>
        </p:xfrm>
        <a:graphic>
          <a:graphicData uri="http://schemas.openxmlformats.org/drawingml/2006/table">
            <a:tbl>
              <a:tblPr>
                <a:noFill/>
              </a:tblPr>
              <a:tblGrid>
                <a:gridCol w="1228558">
                  <a:extLst>
                    <a:ext uri="{9D8B030D-6E8A-4147-A177-3AD203B41FA5}">
                      <a16:colId xmlns:a16="http://schemas.microsoft.com/office/drawing/2014/main" xmlns="" val="3502609385"/>
                    </a:ext>
                  </a:extLst>
                </a:gridCol>
                <a:gridCol w="4642715">
                  <a:extLst>
                    <a:ext uri="{9D8B030D-6E8A-4147-A177-3AD203B41FA5}">
                      <a16:colId xmlns:a16="http://schemas.microsoft.com/office/drawing/2014/main" xmlns="" val="3443748003"/>
                    </a:ext>
                  </a:extLst>
                </a:gridCol>
                <a:gridCol w="2983802">
                  <a:extLst>
                    <a:ext uri="{9D8B030D-6E8A-4147-A177-3AD203B41FA5}">
                      <a16:colId xmlns:a16="http://schemas.microsoft.com/office/drawing/2014/main" xmlns="" val="667603543"/>
                    </a:ext>
                  </a:extLst>
                </a:gridCol>
              </a:tblGrid>
              <a:tr h="580412">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A note on the potential of CNSL in fuel blends for </a:t>
                      </a:r>
                    </a:p>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engines in Brazil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4203670361"/>
                  </a:ext>
                </a:extLst>
              </a:tr>
              <a:tr h="1239167">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pt-BR" sz="1400" b="0" i="1" u="none" strike="noStrike" dirty="0">
                          <a:solidFill>
                            <a:srgbClr val="000000"/>
                          </a:solidFill>
                          <a:latin typeface="+mj-lt"/>
                          <a:ea typeface="Arial"/>
                          <a:cs typeface="Arial"/>
                          <a:sym typeface="Arial"/>
                        </a:rPr>
                        <a:t>Fernando José Araújo da Silva </a:t>
                      </a:r>
                    </a:p>
                    <a:p>
                      <a:pPr marL="0" marR="0" lvl="0" indent="0" algn="l" rtl="0">
                        <a:spcBef>
                          <a:spcPts val="0"/>
                        </a:spcBef>
                        <a:spcAft>
                          <a:spcPts val="0"/>
                        </a:spcAft>
                        <a:buClr>
                          <a:srgbClr val="000000"/>
                        </a:buClr>
                        <a:buSzPts val="1800"/>
                        <a:buFont typeface="Arial"/>
                        <a:buNone/>
                      </a:pPr>
                      <a:r>
                        <a:rPr lang="pt-BR" sz="1400" b="0" i="1" u="none" strike="noStrike" dirty="0">
                          <a:solidFill>
                            <a:srgbClr val="000000"/>
                          </a:solidFill>
                          <a:latin typeface="+mj-lt"/>
                          <a:ea typeface="Arial"/>
                          <a:cs typeface="Arial"/>
                          <a:sym typeface="Arial"/>
                        </a:rPr>
                        <a:t>BSc in CIVIL </a:t>
                      </a:r>
                      <a:r>
                        <a:rPr lang="en-US" sz="1400" b="0" i="1" u="none" strike="noStrike" dirty="0">
                          <a:solidFill>
                            <a:srgbClr val="000000"/>
                          </a:solidFill>
                          <a:latin typeface="+mj-lt"/>
                          <a:ea typeface="Arial"/>
                          <a:cs typeface="Arial"/>
                          <a:sym typeface="Arial"/>
                        </a:rPr>
                        <a:t>Engineering </a:t>
                      </a:r>
                      <a:endParaRPr lang="pt-BR" sz="1400" b="0" i="1" u="none" strike="noStrike" dirty="0">
                        <a:solidFill>
                          <a:srgbClr val="000000"/>
                        </a:solidFill>
                        <a:latin typeface="+mj-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2.  José Everardo Xavier de Matos</a:t>
                      </a:r>
                    </a:p>
                    <a:p>
                      <a:pPr marL="0" marR="0" lvl="0" indent="0" algn="l" rtl="0">
                        <a:spcBef>
                          <a:spcPts val="0"/>
                        </a:spcBef>
                        <a:spcAft>
                          <a:spcPts val="0"/>
                        </a:spcAft>
                        <a:buClr>
                          <a:srgbClr val="000000"/>
                        </a:buClr>
                        <a:buSzPts val="1800"/>
                        <a:buFont typeface="Arial"/>
                        <a:buNone/>
                      </a:pPr>
                      <a:endParaRPr lang="en-US" sz="1400" b="0" i="1" u="none" strike="noStrike" dirty="0">
                        <a:solidFill>
                          <a:srgbClr val="000000"/>
                        </a:solidFill>
                        <a:latin typeface="+mj-lt"/>
                        <a:ea typeface="Arial"/>
                        <a:cs typeface="Arial"/>
                        <a:sym typeface="Arial"/>
                      </a:endParaRPr>
                    </a:p>
                    <a:p>
                      <a:pPr marL="0" marR="0" lvl="0" indent="0" algn="l" rtl="0">
                        <a:spcBef>
                          <a:spcPts val="0"/>
                        </a:spcBef>
                        <a:spcAft>
                          <a:spcPts val="0"/>
                        </a:spcAft>
                        <a:buClr>
                          <a:srgbClr val="000000"/>
                        </a:buClr>
                        <a:buSzPts val="1800"/>
                        <a:buFont typeface="Arial"/>
                        <a:buNone/>
                      </a:pPr>
                      <a:r>
                        <a:rPr lang="en-US" sz="1400" b="0" i="1" u="none" strike="noStrike" dirty="0">
                          <a:solidFill>
                            <a:srgbClr val="000000"/>
                          </a:solidFill>
                          <a:latin typeface="+mj-lt"/>
                          <a:ea typeface="Arial"/>
                          <a:cs typeface="Arial"/>
                          <a:sym typeface="Arial"/>
                        </a:rPr>
                        <a:t>BSc in Chemical Engineering</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2862937868"/>
                  </a:ext>
                </a:extLst>
              </a:tr>
              <a:tr h="880222">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EM International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September 2015</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2342695563"/>
                  </a:ext>
                </a:extLst>
              </a:tr>
              <a:tr h="335614">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IN" sz="1400" b="0" dirty="0">
                          <a:solidFill>
                            <a:srgbClr val="000000"/>
                          </a:solidFill>
                          <a:latin typeface="+mj-lt"/>
                          <a:ea typeface="Times New Roman"/>
                          <a:cs typeface="Times New Roman"/>
                          <a:sym typeface="Times New Roman"/>
                        </a:rPr>
                        <a:t>Cashew Nut Shell Liquid(CNSL)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2707588212"/>
                  </a:ext>
                </a:extLst>
              </a:tr>
              <a:tr h="2541474">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IN" sz="1400" b="0" i="0" u="none" strike="noStrike" cap="none" dirty="0">
                          <a:solidFill>
                            <a:srgbClr val="000000"/>
                          </a:solidFill>
                          <a:effectLst/>
                          <a:latin typeface="+mj-lt"/>
                          <a:ea typeface="Arial"/>
                          <a:cs typeface="Arial"/>
                          <a:sym typeface="Arial"/>
                        </a:rPr>
                        <a:t>CNSL. has innumerable applications in polymer based industries such as friction linings, paints and varnishes, laminating resins, rubber compounding resins, cashew cements, polyurethane based polymers, surfactants, epoxy resins, foundry chemicals and intermediates for chemical industry.</a:t>
                      </a:r>
                    </a:p>
                    <a:p>
                      <a:pPr marL="285750" marR="0" lvl="0" indent="-285750" algn="l" rtl="0">
                        <a:spcBef>
                          <a:spcPts val="0"/>
                        </a:spcBef>
                        <a:spcAft>
                          <a:spcPts val="0"/>
                        </a:spcAft>
                        <a:buClr>
                          <a:srgbClr val="000000"/>
                        </a:buClr>
                        <a:buSzPts val="1800"/>
                        <a:buFont typeface="Arial"/>
                        <a:buChar char="•"/>
                      </a:pPr>
                      <a:r>
                        <a:rPr lang="en-US" sz="1400" dirty="0">
                          <a:latin typeface="+mj-lt"/>
                        </a:rPr>
                        <a:t>Several methods can extract CNSL: hot oil process, solvent extraction, mechanical extraction, vacuum distillation, or supercritical fluids processes: mainly hot-oil and the local roasting in which the CNSL flows out from the shell.</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2710191822"/>
                  </a:ext>
                </a:extLst>
              </a:tr>
            </a:tbl>
          </a:graphicData>
        </a:graphic>
      </p:graphicFrame>
    </p:spTree>
    <p:extLst>
      <p:ext uri="{BB962C8B-B14F-4D97-AF65-F5344CB8AC3E}">
        <p14:creationId xmlns:p14="http://schemas.microsoft.com/office/powerpoint/2010/main" val="279320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02" name="Google Shape;102;p14"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03" name="Google Shape;103;p14"/>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04" name="Google Shape;104;p14"/>
          <p:cNvSpPr txBox="1"/>
          <p:nvPr/>
        </p:nvSpPr>
        <p:spPr>
          <a:xfrm>
            <a:off x="317500" y="188912"/>
            <a:ext cx="3462337"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ABSTRACT</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 </a:t>
            </a:r>
          </a:p>
        </p:txBody>
      </p:sp>
      <p:sp>
        <p:nvSpPr>
          <p:cNvPr id="105" name="Google Shape;105;p14"/>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a:t>
            </a:r>
          </a:p>
        </p:txBody>
      </p:sp>
      <p:sp>
        <p:nvSpPr>
          <p:cNvPr id="106" name="Google Shape;106;p1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BC207466-43EA-CBBC-23C6-BD8D3C21C424}"/>
              </a:ext>
            </a:extLst>
          </p:cNvPr>
          <p:cNvSpPr>
            <a:spLocks noGrp="1"/>
          </p:cNvSpPr>
          <p:nvPr>
            <p:ph type="body" idx="1"/>
          </p:nvPr>
        </p:nvSpPr>
        <p:spPr>
          <a:xfrm>
            <a:off x="457200" y="905069"/>
            <a:ext cx="8229600" cy="5221093"/>
          </a:xfrm>
        </p:spPr>
        <p:txBody>
          <a:bodyPr/>
          <a:lstStyle/>
          <a:p>
            <a:pPr marL="114300" indent="0" algn="just">
              <a:buNone/>
            </a:pPr>
            <a:endParaRPr lang="en-US" sz="2000" b="0" i="0" u="none" strike="noStrike" dirty="0">
              <a:solidFill>
                <a:schemeClr val="tx1"/>
              </a:solidFill>
              <a:effectLst/>
              <a:latin typeface="+mj-lt"/>
            </a:endParaRPr>
          </a:p>
          <a:p>
            <a:pPr marL="114300" indent="0" algn="just">
              <a:buNone/>
            </a:pPr>
            <a:endParaRPr lang="en-US" sz="2000" dirty="0">
              <a:solidFill>
                <a:schemeClr val="tx1"/>
              </a:solidFill>
              <a:latin typeface="+mj-lt"/>
            </a:endParaRPr>
          </a:p>
          <a:p>
            <a:pPr marL="114300" indent="0" algn="just">
              <a:buNone/>
            </a:pPr>
            <a:r>
              <a:rPr lang="en-US" sz="2000" b="0" i="0" u="none" strike="noStrike" dirty="0">
                <a:solidFill>
                  <a:schemeClr val="tx1"/>
                </a:solidFill>
                <a:effectLst/>
                <a:latin typeface="+mj-lt"/>
              </a:rPr>
              <a:t>In day-to-day life, fossil fuels play an important role in transportation and power generation. The consumption of fossil fuels is getting increases rapidly with increases of emission from the engines. Due to habituation over fossil fuel both the economy and environment is getting suffered. The researchers are in the position to find the best alternate for fossil fuels. The   employment of biodiesel is taken to be the classy replacement for this snag. According to scores of research, using additions of nano particle is the greatest ways to control emissions and to improve engine performance. Here the assessment was employed though CNSL. Here the assessment is going to carried out in single cylinder.</a:t>
            </a:r>
            <a:endParaRPr lang="en-IN" sz="2000" dirty="0">
              <a:solidFill>
                <a:schemeClr val="tx1"/>
              </a:solidFill>
              <a:latin typeface="+mj-lt"/>
            </a:endParaRPr>
          </a:p>
        </p:txBody>
      </p:sp>
    </p:spTree>
    <p:extLst>
      <p:ext uri="{BB962C8B-B14F-4D97-AF65-F5344CB8AC3E}">
        <p14:creationId xmlns:p14="http://schemas.microsoft.com/office/powerpoint/2010/main" val="440763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PROPOSED WORK: </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29</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F8D17031-BE53-998B-85F2-68F83F33338F}"/>
              </a:ext>
            </a:extLst>
          </p:cNvPr>
          <p:cNvSpPr>
            <a:spLocks noGrp="1"/>
          </p:cNvSpPr>
          <p:nvPr>
            <p:ph type="body" idx="1"/>
          </p:nvPr>
        </p:nvSpPr>
        <p:spPr/>
        <p:txBody>
          <a:bodyPr anchor="ctr"/>
          <a:lstStyle/>
          <a:p>
            <a:pPr marL="114300" indent="0" algn="just">
              <a:buNone/>
            </a:pPr>
            <a:r>
              <a:rPr lang="en-US" sz="2000" dirty="0">
                <a:latin typeface="+mj-lt"/>
              </a:rPr>
              <a:t>The 15-week project period gives us enough time to put together the knowledge gained in the past three years to find an appropriate solution using real time approach. The first few weeks consists lot of discussion with team members and the project guide to identify key points causing the issue. Next comes the mechanics or the physics behind the problem, following this is a period of listing down all possible solution and selecting the most appropriate solution to work on. Once the theoretical solution is identified, the research on the composites and Nano chemistry is done manufacturing and the analysis phase is the most important and difficult phase which involves hours of time spent on various iterations, design changes, design limitations. We aim to provide the best solution at minimum cost and reliability. The main analysis and testing is done milling machine process</a:t>
            </a:r>
            <a:endParaRPr lang="en-IN" sz="2000" dirty="0">
              <a:latin typeface="+mj-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Diesel</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a:solidFill>
                  <a:srgbClr val="BFBFBF"/>
                </a:solidFill>
                <a:latin typeface="Arial" panose="020B0604020202020204"/>
                <a:ea typeface="Arial" panose="020B0604020202020204"/>
                <a:cs typeface="Arial" panose="020B0604020202020204"/>
                <a:sym typeface="Arial" panose="020B0604020202020204"/>
              </a:rPr>
              <a:t>Slide </a:t>
            </a:r>
            <a:r>
              <a:rPr lang="en-US" sz="1200">
                <a:solidFill>
                  <a:srgbClr val="BFBFBF"/>
                </a:solidFill>
              </a:rPr>
              <a:t>30</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F597E64-71E3-3ECD-45B5-779A1630AF64}"/>
              </a:ext>
            </a:extLst>
          </p:cNvPr>
          <p:cNvGraphicFramePr>
            <a:graphicFrameLocks noGrp="1"/>
          </p:cNvGraphicFramePr>
          <p:nvPr>
            <p:extLst>
              <p:ext uri="{D42A27DB-BD31-4B8C-83A1-F6EECF244321}">
                <p14:modId xmlns:p14="http://schemas.microsoft.com/office/powerpoint/2010/main" val="2752654251"/>
              </p:ext>
            </p:extLst>
          </p:nvPr>
        </p:nvGraphicFramePr>
        <p:xfrm>
          <a:off x="249234" y="833120"/>
          <a:ext cx="8645532" cy="5191760"/>
        </p:xfrm>
        <a:graphic>
          <a:graphicData uri="http://schemas.openxmlformats.org/drawingml/2006/table">
            <a:tbl>
              <a:tblPr firstRow="1" bandRow="1">
                <a:tableStyleId>{5C22544A-7EE6-4342-B048-85BDC9FD1C3A}</a:tableStyleId>
              </a:tblPr>
              <a:tblGrid>
                <a:gridCol w="617538">
                  <a:extLst>
                    <a:ext uri="{9D8B030D-6E8A-4147-A177-3AD203B41FA5}">
                      <a16:colId xmlns:a16="http://schemas.microsoft.com/office/drawing/2014/main" xmlns="" val="2558882449"/>
                    </a:ext>
                  </a:extLst>
                </a:gridCol>
                <a:gridCol w="617538">
                  <a:extLst>
                    <a:ext uri="{9D8B030D-6E8A-4147-A177-3AD203B41FA5}">
                      <a16:colId xmlns:a16="http://schemas.microsoft.com/office/drawing/2014/main" xmlns="" val="1540595871"/>
                    </a:ext>
                  </a:extLst>
                </a:gridCol>
                <a:gridCol w="617538">
                  <a:extLst>
                    <a:ext uri="{9D8B030D-6E8A-4147-A177-3AD203B41FA5}">
                      <a16:colId xmlns:a16="http://schemas.microsoft.com/office/drawing/2014/main" xmlns="" val="1991604298"/>
                    </a:ext>
                  </a:extLst>
                </a:gridCol>
                <a:gridCol w="617538">
                  <a:extLst>
                    <a:ext uri="{9D8B030D-6E8A-4147-A177-3AD203B41FA5}">
                      <a16:colId xmlns:a16="http://schemas.microsoft.com/office/drawing/2014/main" xmlns="" val="2829679260"/>
                    </a:ext>
                  </a:extLst>
                </a:gridCol>
                <a:gridCol w="617538">
                  <a:extLst>
                    <a:ext uri="{9D8B030D-6E8A-4147-A177-3AD203B41FA5}">
                      <a16:colId xmlns:a16="http://schemas.microsoft.com/office/drawing/2014/main" xmlns="" val="740080118"/>
                    </a:ext>
                  </a:extLst>
                </a:gridCol>
                <a:gridCol w="617538">
                  <a:extLst>
                    <a:ext uri="{9D8B030D-6E8A-4147-A177-3AD203B41FA5}">
                      <a16:colId xmlns:a16="http://schemas.microsoft.com/office/drawing/2014/main" xmlns="" val="462140273"/>
                    </a:ext>
                  </a:extLst>
                </a:gridCol>
                <a:gridCol w="617538">
                  <a:extLst>
                    <a:ext uri="{9D8B030D-6E8A-4147-A177-3AD203B41FA5}">
                      <a16:colId xmlns:a16="http://schemas.microsoft.com/office/drawing/2014/main" xmlns="" val="1711749159"/>
                    </a:ext>
                  </a:extLst>
                </a:gridCol>
                <a:gridCol w="617538">
                  <a:extLst>
                    <a:ext uri="{9D8B030D-6E8A-4147-A177-3AD203B41FA5}">
                      <a16:colId xmlns:a16="http://schemas.microsoft.com/office/drawing/2014/main" xmlns="" val="1129070899"/>
                    </a:ext>
                  </a:extLst>
                </a:gridCol>
                <a:gridCol w="617538">
                  <a:extLst>
                    <a:ext uri="{9D8B030D-6E8A-4147-A177-3AD203B41FA5}">
                      <a16:colId xmlns:a16="http://schemas.microsoft.com/office/drawing/2014/main" xmlns="" val="507441178"/>
                    </a:ext>
                  </a:extLst>
                </a:gridCol>
                <a:gridCol w="617538">
                  <a:extLst>
                    <a:ext uri="{9D8B030D-6E8A-4147-A177-3AD203B41FA5}">
                      <a16:colId xmlns:a16="http://schemas.microsoft.com/office/drawing/2014/main" xmlns="" val="3908584255"/>
                    </a:ext>
                  </a:extLst>
                </a:gridCol>
                <a:gridCol w="617538">
                  <a:extLst>
                    <a:ext uri="{9D8B030D-6E8A-4147-A177-3AD203B41FA5}">
                      <a16:colId xmlns:a16="http://schemas.microsoft.com/office/drawing/2014/main" xmlns="" val="3400006776"/>
                    </a:ext>
                  </a:extLst>
                </a:gridCol>
                <a:gridCol w="617538">
                  <a:extLst>
                    <a:ext uri="{9D8B030D-6E8A-4147-A177-3AD203B41FA5}">
                      <a16:colId xmlns:a16="http://schemas.microsoft.com/office/drawing/2014/main" xmlns="" val="496326528"/>
                    </a:ext>
                  </a:extLst>
                </a:gridCol>
                <a:gridCol w="617538">
                  <a:extLst>
                    <a:ext uri="{9D8B030D-6E8A-4147-A177-3AD203B41FA5}">
                      <a16:colId xmlns:a16="http://schemas.microsoft.com/office/drawing/2014/main" xmlns="" val="2821385567"/>
                    </a:ext>
                  </a:extLst>
                </a:gridCol>
                <a:gridCol w="617538">
                  <a:extLst>
                    <a:ext uri="{9D8B030D-6E8A-4147-A177-3AD203B41FA5}">
                      <a16:colId xmlns:a16="http://schemas.microsoft.com/office/drawing/2014/main" xmlns="" val="81198271"/>
                    </a:ext>
                  </a:extLst>
                </a:gridCol>
              </a:tblGrid>
              <a:tr h="741680">
                <a:tc rowSpan="2">
                  <a:txBody>
                    <a:bodyPr/>
                    <a:lstStyle/>
                    <a:p>
                      <a:pPr algn="ctr" fontAlgn="ctr"/>
                      <a:r>
                        <a:rPr lang="en-IN" sz="1100" b="1" i="0" u="none" strike="noStrike" dirty="0">
                          <a:solidFill>
                            <a:schemeClr val="bg1"/>
                          </a:solidFill>
                          <a:effectLst/>
                          <a:latin typeface="Calibri" panose="020F0502020204030204" pitchFamily="34" charset="0"/>
                        </a:rPr>
                        <a:t>% of Load</a:t>
                      </a:r>
                    </a:p>
                  </a:txBody>
                  <a:tcPr marL="7620" marR="7620" marT="7620" marB="0" anchor="ctr"/>
                </a:tc>
                <a:tc gridSpan="2">
                  <a:txBody>
                    <a:bodyPr/>
                    <a:lstStyle/>
                    <a:p>
                      <a:pPr algn="ctr" fontAlgn="ctr"/>
                      <a:r>
                        <a:rPr lang="en-IN" sz="1100" b="1" i="0" u="none" strike="noStrike" dirty="0">
                          <a:solidFill>
                            <a:schemeClr val="bg1"/>
                          </a:solidFill>
                          <a:effectLst/>
                          <a:latin typeface="Calibri" panose="020F0502020204030204" pitchFamily="34" charset="0"/>
                        </a:rPr>
                        <a:t>Calculated Load</a:t>
                      </a:r>
                    </a:p>
                  </a:txBody>
                  <a:tcPr marL="7620" marR="7620" marT="7620" marB="0" anchor="ctr"/>
                </a:tc>
                <a:tc hMerge="1">
                  <a:txBody>
                    <a:bodyPr/>
                    <a:lstStyle/>
                    <a:p>
                      <a:endParaRPr lang="en-IN"/>
                    </a:p>
                  </a:txBody>
                  <a:tcPr/>
                </a:tc>
                <a:tc gridSpan="3">
                  <a:txBody>
                    <a:bodyPr/>
                    <a:lstStyle/>
                    <a:p>
                      <a:pPr algn="ctr" fontAlgn="ctr"/>
                      <a:r>
                        <a:rPr lang="en-US" sz="1100" b="1" i="0" u="none" strike="noStrike" dirty="0">
                          <a:solidFill>
                            <a:schemeClr val="bg1"/>
                          </a:solidFill>
                          <a:effectLst/>
                          <a:latin typeface="Calibri" panose="020F0502020204030204" pitchFamily="34" charset="0"/>
                        </a:rPr>
                        <a:t>Time Taken for 10cc of fuel comsumption</a:t>
                      </a:r>
                    </a:p>
                  </a:txBody>
                  <a:tcPr marL="7620" marR="7620" marT="7620" marB="0" anchor="ctr"/>
                </a:tc>
                <a:tc hMerge="1">
                  <a:txBody>
                    <a:bodyPr/>
                    <a:lstStyle/>
                    <a:p>
                      <a:endParaRPr lang="en-IN"/>
                    </a:p>
                  </a:txBody>
                  <a:tcPr/>
                </a:tc>
                <a:tc h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EGT</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Smoke Density</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HC</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Nox</a:t>
                      </a:r>
                    </a:p>
                  </a:txBody>
                  <a:tcPr marL="7620" marR="7620" marT="7620" marB="0" anchor="ctr"/>
                </a:tc>
                <a:tc>
                  <a:txBody>
                    <a:bodyPr/>
                    <a:lstStyle/>
                    <a:p>
                      <a:pPr algn="ctr" fontAlgn="ctr"/>
                      <a:r>
                        <a:rPr lang="el-GR" sz="1100" b="1" i="0" u="none" strike="noStrike">
                          <a:solidFill>
                            <a:schemeClr val="bg1"/>
                          </a:solidFill>
                          <a:effectLst/>
                          <a:latin typeface="Calibri" panose="020F0502020204030204" pitchFamily="34" charset="0"/>
                        </a:rPr>
                        <a:t>λ</a:t>
                      </a:r>
                    </a:p>
                  </a:txBody>
                  <a:tcPr marL="7620" marR="7620" marT="7620" marB="0" anchor="ctr"/>
                </a:tc>
                <a:extLst>
                  <a:ext uri="{0D108BD9-81ED-4DB2-BD59-A6C34878D82A}">
                    <a16:rowId xmlns:a16="http://schemas.microsoft.com/office/drawing/2014/main" xmlns="" val="2707626053"/>
                  </a:ext>
                </a:extLst>
              </a:tr>
              <a:tr h="741680">
                <a:tc vMerge="1">
                  <a:txBody>
                    <a:bodyPr/>
                    <a:lstStyle/>
                    <a:p>
                      <a:endParaRPr lang="en-IN"/>
                    </a:p>
                  </a:txBody>
                  <a:tcPr/>
                </a:tc>
                <a:tc>
                  <a:txBody>
                    <a:bodyPr/>
                    <a:lstStyle/>
                    <a:p>
                      <a:pPr algn="ctr" fontAlgn="ctr"/>
                      <a:r>
                        <a:rPr lang="en-IN" sz="1100" b="1" i="0" u="none" strike="noStrike" dirty="0">
                          <a:solidFill>
                            <a:schemeClr val="bg1"/>
                          </a:solidFill>
                          <a:effectLst/>
                          <a:latin typeface="Calibri" panose="020F0502020204030204" pitchFamily="34" charset="0"/>
                        </a:rPr>
                        <a:t>N</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kgf</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t1</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t2</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a:t>
                      </a:r>
                      <a:r>
                        <a:rPr lang="en-IN" sz="1100" b="1" i="0" u="none" strike="noStrike" baseline="-25000" dirty="0">
                          <a:solidFill>
                            <a:schemeClr val="bg1"/>
                          </a:solidFill>
                          <a:effectLst/>
                          <a:latin typeface="Calibri" panose="020F0502020204030204" pitchFamily="34" charset="0"/>
                        </a:rPr>
                        <a:t>avg</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°C </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HSU</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a:t>
                      </a:r>
                    </a:p>
                  </a:txBody>
                  <a:tcPr marL="7620" marR="7620" marT="7620" marB="0" anchor="ctr">
                    <a:solidFill>
                      <a:srgbClr val="4F81BD"/>
                    </a:solidFill>
                  </a:tcPr>
                </a:tc>
                <a:extLst>
                  <a:ext uri="{0D108BD9-81ED-4DB2-BD59-A6C34878D82A}">
                    <a16:rowId xmlns:a16="http://schemas.microsoft.com/office/drawing/2014/main" xmlns="" val="4286465738"/>
                  </a:ext>
                </a:extLst>
              </a:tr>
              <a:tr h="741680">
                <a:tc>
                  <a:txBody>
                    <a:bodyPr/>
                    <a:lstStyle/>
                    <a:p>
                      <a:pPr algn="ctr" fontAlgn="ctr"/>
                      <a:r>
                        <a:rPr lang="en-IN" sz="1100" b="0" i="0" u="none" strike="noStrike">
                          <a:solidFill>
                            <a:srgbClr val="000000"/>
                          </a:solidFill>
                          <a:effectLst/>
                          <a:latin typeface="Calibri" panose="020F0502020204030204" pitchFamily="34" charset="0"/>
                        </a:rPr>
                        <a:t>20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33.534</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35.60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46.08 </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46.215</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153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6.428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373595120"/>
                  </a:ext>
                </a:extLst>
              </a:tr>
              <a:tr h="741680">
                <a:tc>
                  <a:txBody>
                    <a:bodyPr/>
                    <a:lstStyle/>
                    <a:p>
                      <a:pPr algn="ctr" fontAlgn="ctr"/>
                      <a:r>
                        <a:rPr lang="en-IN"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67.689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32.52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39.49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39.43</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20.95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5.935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14900758"/>
                  </a:ext>
                </a:extLst>
              </a:tr>
              <a:tr h="741680">
                <a:tc>
                  <a:txBody>
                    <a:bodyPr/>
                    <a:lstStyle/>
                    <a:p>
                      <a:pPr algn="ctr" fontAlgn="ctr"/>
                      <a:r>
                        <a:rPr lang="en-IN"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101.043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28.92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23.42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25.38</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239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4.811</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4097069271"/>
                  </a:ext>
                </a:extLst>
              </a:tr>
              <a:tr h="741680">
                <a:tc>
                  <a:txBody>
                    <a:bodyPr/>
                    <a:lstStyle/>
                    <a:p>
                      <a:pPr algn="ctr" fontAlgn="ctr"/>
                      <a:r>
                        <a:rPr lang="en-IN" sz="1100" b="0" i="0" u="none" strike="noStrike">
                          <a:solidFill>
                            <a:srgbClr val="000000"/>
                          </a:solidFill>
                          <a:effectLst/>
                          <a:latin typeface="Calibri" panose="020F0502020204030204" pitchFamily="34" charset="0"/>
                        </a:rPr>
                        <a:t>80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135.378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22.96</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26.62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24.21</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38.3</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6.31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980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3.956</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803855868"/>
                  </a:ext>
                </a:extLst>
              </a:tr>
              <a:tr h="741680">
                <a:tc>
                  <a:txBody>
                    <a:bodyPr/>
                    <a:lstStyle/>
                    <a:p>
                      <a:pPr algn="ctr" fontAlgn="ctr"/>
                      <a:r>
                        <a:rPr lang="en-IN" sz="11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169.713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18.96</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19.85</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19.58</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337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i="1" u="none" strike="noStrike" dirty="0">
                          <a:solidFill>
                            <a:srgbClr val="000000"/>
                          </a:solidFill>
                          <a:effectLst/>
                          <a:latin typeface="Calibri" panose="020F0502020204030204" pitchFamily="34" charset="0"/>
                        </a:rPr>
                        <a:t>52.3</a:t>
                      </a:r>
                      <a:endParaRPr lang="en-IN" sz="1100" b="1" i="1"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17.35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1118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1.052</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949805364"/>
                  </a:ext>
                </a:extLst>
              </a:tr>
            </a:tbl>
          </a:graphicData>
        </a:graphic>
      </p:graphicFrame>
    </p:spTree>
    <p:extLst>
      <p:ext uri="{BB962C8B-B14F-4D97-AF65-F5344CB8AC3E}">
        <p14:creationId xmlns:p14="http://schemas.microsoft.com/office/powerpoint/2010/main" val="3343470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Cashew Nut Shell </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31</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F8D17031-BE53-998B-85F2-68F83F33338F}"/>
              </a:ext>
            </a:extLst>
          </p:cNvPr>
          <p:cNvSpPr>
            <a:spLocks noGrp="1"/>
          </p:cNvSpPr>
          <p:nvPr>
            <p:ph type="body" idx="1"/>
          </p:nvPr>
        </p:nvSpPr>
        <p:spPr/>
        <p:txBody>
          <a:bodyPr anchor="ctr"/>
          <a:lstStyle/>
          <a:p>
            <a:pPr marL="749300" marR="537210" lvl="1" indent="0">
              <a:lnSpc>
                <a:spcPct val="150000"/>
              </a:lnSpc>
              <a:spcBef>
                <a:spcPts val="695"/>
              </a:spcBef>
              <a:buNone/>
            </a:pPr>
            <a:r>
              <a:rPr lang="en-US" sz="2000" dirty="0">
                <a:effectLst/>
                <a:latin typeface="+mj-lt"/>
                <a:ea typeface="Times New Roman" panose="02020603050405020304" pitchFamily="18" charset="0"/>
              </a:rPr>
              <a:t>Cashews are made up of about 30% nuts and 70% shells. When walnuts are consumed worldwide, extremely hard and 1 to 2 mm thick cashew husk is often overlooked.</a:t>
            </a:r>
            <a:r>
              <a:rPr lang="en-IN" sz="2000" dirty="0">
                <a:latin typeface="+mj-lt"/>
                <a:ea typeface="Times New Roman" panose="02020603050405020304" pitchFamily="18" charset="0"/>
              </a:rPr>
              <a:t> </a:t>
            </a:r>
            <a:r>
              <a:rPr lang="en-US" sz="2000" dirty="0">
                <a:effectLst/>
                <a:latin typeface="+mj-lt"/>
                <a:ea typeface="Times New Roman" panose="02020603050405020304" pitchFamily="18" charset="0"/>
              </a:rPr>
              <a:t>Medium cashews contain 10.8 percent water and 2.6 percent ash. The net calorific value of cashew husk is 18.9 MJ / kg, which is in the range between biomass fuels (14-21 MJ / kg).</a:t>
            </a:r>
            <a:endParaRPr lang="en-IN" sz="2000" dirty="0">
              <a:effectLst/>
              <a:latin typeface="+mj-lt"/>
              <a:ea typeface="Times New Roman" panose="02020603050405020304" pitchFamily="18" charset="0"/>
            </a:endParaRPr>
          </a:p>
        </p:txBody>
      </p:sp>
    </p:spTree>
    <p:extLst>
      <p:ext uri="{BB962C8B-B14F-4D97-AF65-F5344CB8AC3E}">
        <p14:creationId xmlns:p14="http://schemas.microsoft.com/office/powerpoint/2010/main" val="2735994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Cashew Nut Shell </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32</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704" y="1759879"/>
            <a:ext cx="4573565" cy="342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00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Cashew Nut Shell </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 Properties:</a:t>
            </a:r>
          </a:p>
        </p:txBody>
      </p:sp>
      <p:sp>
        <p:nvSpPr>
          <p:cNvPr id="153" name="Google Shape;153;p18"/>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33</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p:cNvGraphicFramePr>
            <a:graphicFrameLocks noGrp="1"/>
          </p:cNvGraphicFramePr>
          <p:nvPr>
            <p:extLst>
              <p:ext uri="{D42A27DB-BD31-4B8C-83A1-F6EECF244321}">
                <p14:modId xmlns:p14="http://schemas.microsoft.com/office/powerpoint/2010/main" val="3527917299"/>
              </p:ext>
            </p:extLst>
          </p:nvPr>
        </p:nvGraphicFramePr>
        <p:xfrm>
          <a:off x="1410562" y="1578635"/>
          <a:ext cx="6322876" cy="3640347"/>
        </p:xfrm>
        <a:graphic>
          <a:graphicData uri="http://schemas.openxmlformats.org/drawingml/2006/table">
            <a:tbl>
              <a:tblPr/>
              <a:tblGrid>
                <a:gridCol w="3161438">
                  <a:extLst>
                    <a:ext uri="{9D8B030D-6E8A-4147-A177-3AD203B41FA5}">
                      <a16:colId xmlns:a16="http://schemas.microsoft.com/office/drawing/2014/main" xmlns="" val="20000"/>
                    </a:ext>
                  </a:extLst>
                </a:gridCol>
                <a:gridCol w="3161438">
                  <a:extLst>
                    <a:ext uri="{9D8B030D-6E8A-4147-A177-3AD203B41FA5}">
                      <a16:colId xmlns:a16="http://schemas.microsoft.com/office/drawing/2014/main" xmlns="" val="20001"/>
                    </a:ext>
                  </a:extLst>
                </a:gridCol>
              </a:tblGrid>
              <a:tr h="580345">
                <a:tc>
                  <a:txBody>
                    <a:bodyPr/>
                    <a:lstStyle/>
                    <a:p>
                      <a:pPr algn="ctr" fontAlgn="t"/>
                      <a:r>
                        <a:rPr lang="en-IN" b="1" dirty="0">
                          <a:solidFill>
                            <a:srgbClr val="202124"/>
                          </a:solidFill>
                          <a:effectLst/>
                        </a:rPr>
                        <a:t>Specific Gravity/30° C</a:t>
                      </a:r>
                    </a:p>
                  </a:txBody>
                  <a:tcPr marR="7620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b="1" dirty="0">
                          <a:solidFill>
                            <a:srgbClr val="202124"/>
                          </a:solidFill>
                          <a:effectLst/>
                        </a:rPr>
                        <a:t>0.950 - 0.970</a:t>
                      </a:r>
                    </a:p>
                  </a:txBody>
                  <a:tcPr marL="76200" marR="7620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580345">
                <a:tc>
                  <a:txBody>
                    <a:bodyPr/>
                    <a:lstStyle/>
                    <a:p>
                      <a:pPr algn="ctr"/>
                      <a:r>
                        <a:rPr lang="en-US" dirty="0">
                          <a:effectLst/>
                        </a:rPr>
                        <a:t>Viscosity at 30° C cps, Max.</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dirty="0">
                          <a:effectLst/>
                        </a:rPr>
                        <a:t>550.0</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80345">
                <a:tc>
                  <a:txBody>
                    <a:bodyPr/>
                    <a:lstStyle/>
                    <a:p>
                      <a:pPr algn="ctr"/>
                      <a:r>
                        <a:rPr lang="en-IN" dirty="0">
                          <a:effectLst/>
                        </a:rPr>
                        <a:t>Moisture % by weight, Max.</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dirty="0">
                          <a:effectLst/>
                        </a:rPr>
                        <a:t>1.0</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949656">
                <a:tc>
                  <a:txBody>
                    <a:bodyPr/>
                    <a:lstStyle/>
                    <a:p>
                      <a:pPr algn="ctr"/>
                      <a:r>
                        <a:rPr lang="en-US" dirty="0">
                          <a:effectLst/>
                        </a:rPr>
                        <a:t>Matter Insoluble in Toluene % by weight, Max.</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dirty="0">
                          <a:effectLst/>
                        </a:rPr>
                        <a:t>1.08</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49656">
                <a:tc>
                  <a:txBody>
                    <a:bodyPr/>
                    <a:lstStyle/>
                    <a:p>
                      <a:pPr algn="ctr"/>
                      <a:r>
                        <a:rPr lang="en-US" dirty="0">
                          <a:effectLst/>
                        </a:rPr>
                        <a:t>Loss in Weight on heating, % by Weight, Max</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dirty="0">
                          <a:effectLst/>
                        </a:rPr>
                        <a:t>2.0</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874658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5677947"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Cashew Nut Shell </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 </a:t>
            </a:r>
            <a:r>
              <a:rPr lang="en-IN" sz="2400" b="1" i="0" u="none" dirty="0">
                <a:solidFill>
                  <a:srgbClr val="1F497D"/>
                </a:solidFill>
                <a:latin typeface="Calibri" panose="020F0502020204030204"/>
                <a:ea typeface="Calibri" panose="020F0502020204030204"/>
                <a:cs typeface="Calibri" panose="020F0502020204030204"/>
                <a:sym typeface="Calibri" panose="020F0502020204030204"/>
              </a:rPr>
              <a:t>Applications</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57851"/>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34</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F8D17031-BE53-998B-85F2-68F83F33338F}"/>
              </a:ext>
            </a:extLst>
          </p:cNvPr>
          <p:cNvSpPr>
            <a:spLocks noGrp="1"/>
          </p:cNvSpPr>
          <p:nvPr>
            <p:ph type="body" idx="1"/>
          </p:nvPr>
        </p:nvSpPr>
        <p:spPr/>
        <p:txBody>
          <a:bodyPr anchor="ctr"/>
          <a:lstStyle/>
          <a:p>
            <a:pPr marL="1200150" marR="531495" lvl="2" indent="-285750">
              <a:lnSpc>
                <a:spcPct val="148000"/>
              </a:lnSpc>
              <a:spcBef>
                <a:spcPts val="705"/>
              </a:spcBef>
              <a:buSzPts val="1200"/>
              <a:tabLst>
                <a:tab pos="788035" algn="l"/>
              </a:tabLst>
            </a:pPr>
            <a:r>
              <a:rPr lang="en-US" sz="1500" dirty="0">
                <a:effectLst/>
                <a:latin typeface="+mj-lt"/>
                <a:ea typeface="Symbol" panose="05050102010706020507" pitchFamily="18" charset="2"/>
                <a:cs typeface="Symbol" panose="05050102010706020507" pitchFamily="18" charset="2"/>
              </a:rPr>
              <a:t>It is profoundly impervious to grating linings, paints, stains, overlay pitches, composite elastic tars, cashew concrete, polyurethane based polymers, surfactants, epoxy, and water impervious to synthetics. Gums, foundry synthetic compounds and</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substance</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intermediates.</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CNSL</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gum</a:t>
            </a:r>
            <a:r>
              <a:rPr lang="en-US" sz="1500" spc="-1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is</a:t>
            </a:r>
            <a:r>
              <a:rPr lang="en-US" sz="1500" spc="-1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broadly</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utilized</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as</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base</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covering</a:t>
            </a:r>
            <a:r>
              <a:rPr lang="en-US" sz="1500" spc="-1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part because of its incredible protection from water and synthetic</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substances.</a:t>
            </a:r>
            <a:endParaRPr lang="en-IN" sz="1500" dirty="0">
              <a:effectLst/>
              <a:latin typeface="+mj-lt"/>
              <a:ea typeface="Symbol" panose="05050102010706020507" pitchFamily="18" charset="2"/>
              <a:cs typeface="Symbol" panose="05050102010706020507" pitchFamily="18" charset="2"/>
            </a:endParaRPr>
          </a:p>
          <a:p>
            <a:pPr marL="1200150" marR="533400" lvl="2" indent="-285750">
              <a:lnSpc>
                <a:spcPct val="145000"/>
              </a:lnSpc>
              <a:spcBef>
                <a:spcPts val="15"/>
              </a:spcBef>
              <a:buSzPts val="1200"/>
              <a:tabLst>
                <a:tab pos="749935" algn="l"/>
              </a:tabLst>
            </a:pPr>
            <a:r>
              <a:rPr lang="en-US" sz="1500" dirty="0">
                <a:effectLst/>
                <a:latin typeface="+mj-lt"/>
                <a:ea typeface="Symbol" panose="05050102010706020507" pitchFamily="18" charset="2"/>
                <a:cs typeface="Symbol" panose="05050102010706020507" pitchFamily="18" charset="2"/>
              </a:rPr>
              <a:t>CNSL</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is</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utilized</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as</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an</a:t>
            </a:r>
            <a:r>
              <a:rPr lang="en-US" sz="1500" spc="-2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option</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in</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contrast</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to</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linseed</a:t>
            </a:r>
            <a:r>
              <a:rPr lang="en-US" sz="1500" spc="-1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oil</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in</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the</a:t>
            </a:r>
            <a:r>
              <a:rPr lang="en-US" sz="1500" spc="-3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production</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of</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foundry center oil utilized as a fastener in</a:t>
            </a:r>
            <a:r>
              <a:rPr lang="en-US" sz="1500" spc="-1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fashion.</a:t>
            </a:r>
            <a:endParaRPr lang="en-IN" sz="1500" dirty="0">
              <a:effectLst/>
              <a:latin typeface="+mj-lt"/>
              <a:ea typeface="Symbol" panose="05050102010706020507" pitchFamily="18" charset="2"/>
              <a:cs typeface="Symbol" panose="05050102010706020507" pitchFamily="18" charset="2"/>
            </a:endParaRPr>
          </a:p>
          <a:p>
            <a:pPr marL="1200150" lvl="2" indent="-285750">
              <a:spcBef>
                <a:spcPts val="65"/>
              </a:spcBef>
              <a:buSzPts val="1200"/>
              <a:tabLst>
                <a:tab pos="749935" algn="l"/>
              </a:tabLst>
            </a:pPr>
            <a:r>
              <a:rPr lang="en-US" sz="1500" dirty="0">
                <a:effectLst/>
                <a:latin typeface="+mj-lt"/>
                <a:ea typeface="Symbol" panose="05050102010706020507" pitchFamily="18" charset="2"/>
                <a:cs typeface="Symbol" panose="05050102010706020507" pitchFamily="18" charset="2"/>
              </a:rPr>
              <a:t>Basic and corrosive arrangements, mineral and greasy oils and different</a:t>
            </a:r>
            <a:r>
              <a:rPr lang="en-US" sz="1500" spc="28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natural</a:t>
            </a:r>
            <a:r>
              <a:rPr lang="en-IN" sz="1500" dirty="0">
                <a:latin typeface="+mj-lt"/>
                <a:ea typeface="Symbol" panose="05050102010706020507" pitchFamily="18" charset="2"/>
                <a:cs typeface="Symbol" panose="05050102010706020507" pitchFamily="18" charset="2"/>
              </a:rPr>
              <a:t> </a:t>
            </a:r>
            <a:r>
              <a:rPr lang="en-US" sz="1500" dirty="0">
                <a:effectLst/>
                <a:latin typeface="+mj-lt"/>
                <a:ea typeface="Times New Roman" panose="02020603050405020304" pitchFamily="18" charset="0"/>
              </a:rPr>
              <a:t>solvents forestall warming of adjusted CNSL burner lacquers within the sight of explicit gas pedals.</a:t>
            </a:r>
            <a:endParaRPr lang="en-IN" sz="1500" dirty="0">
              <a:effectLst/>
              <a:latin typeface="+mj-lt"/>
              <a:ea typeface="Times New Roman" panose="02020603050405020304" pitchFamily="18" charset="0"/>
            </a:endParaRPr>
          </a:p>
          <a:p>
            <a:pPr marL="1200150" lvl="2" indent="-285750">
              <a:spcBef>
                <a:spcPts val="10"/>
              </a:spcBef>
              <a:buSzPts val="1200"/>
              <a:tabLst>
                <a:tab pos="749300" algn="l"/>
                <a:tab pos="749935" algn="l"/>
              </a:tabLst>
            </a:pPr>
            <a:r>
              <a:rPr lang="en-US" sz="1500" dirty="0">
                <a:effectLst/>
                <a:latin typeface="+mj-lt"/>
                <a:ea typeface="Symbol" panose="05050102010706020507" pitchFamily="18" charset="2"/>
                <a:cs typeface="Symbol" panose="05050102010706020507" pitchFamily="18" charset="2"/>
              </a:rPr>
              <a:t>CNSL</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is</a:t>
            </a:r>
            <a:r>
              <a:rPr lang="en-US" sz="1500" spc="-4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an</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astounding</a:t>
            </a:r>
            <a:r>
              <a:rPr lang="en-US" sz="1500" spc="-3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natural</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substance</a:t>
            </a:r>
            <a:r>
              <a:rPr lang="en-US" sz="1500" spc="-3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for</a:t>
            </a:r>
            <a:r>
              <a:rPr lang="en-US" sz="1500" spc="-3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against</a:t>
            </a:r>
            <a:r>
              <a:rPr lang="en-US" sz="1500" spc="-2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consumption</a:t>
            </a:r>
            <a:r>
              <a:rPr lang="en-US" sz="1500" spc="-15"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covering</a:t>
            </a:r>
            <a:r>
              <a:rPr lang="en-US" sz="1500" spc="-40" dirty="0">
                <a:effectLst/>
                <a:latin typeface="+mj-lt"/>
                <a:ea typeface="Symbol" panose="05050102010706020507" pitchFamily="18" charset="2"/>
                <a:cs typeface="Symbol" panose="05050102010706020507" pitchFamily="18" charset="2"/>
              </a:rPr>
              <a:t> </a:t>
            </a:r>
            <a:r>
              <a:rPr lang="en-US" sz="1500" dirty="0">
                <a:effectLst/>
                <a:latin typeface="+mj-lt"/>
                <a:ea typeface="Symbol" panose="05050102010706020507" pitchFamily="18" charset="2"/>
                <a:cs typeface="Symbol" panose="05050102010706020507" pitchFamily="18" charset="2"/>
              </a:rPr>
              <a:t>details.</a:t>
            </a:r>
            <a:endParaRPr lang="en-IN" sz="1500" dirty="0">
              <a:effectLst/>
              <a:latin typeface="+mj-lt"/>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3876683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44462" y="136525"/>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6894006"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Industrial Significance of</a:t>
            </a:r>
            <a:r>
              <a:rPr lang="en-US" sz="2400" b="1" spc="-1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en-US" sz="2400" b="1" dirty="0">
                <a:solidFill>
                  <a:schemeClr val="bg2"/>
                </a:solidFill>
                <a:latin typeface="Calibri" panose="020F0502020204030204" pitchFamily="34" charset="0"/>
                <a:ea typeface="Calibri" panose="020F0502020204030204"/>
                <a:cs typeface="Calibri" panose="020F0502020204030204" pitchFamily="34" charset="0"/>
                <a:sym typeface="Calibri" panose="020F0502020204030204"/>
              </a:rPr>
              <a:t>Cashew Nut Shell </a:t>
            </a:r>
            <a:r>
              <a:rPr lang="en-US" sz="2400" b="1" i="0" u="none" dirty="0">
                <a:solidFill>
                  <a:schemeClr val="bg2"/>
                </a:solidFill>
                <a:latin typeface="Calibri" panose="020F0502020204030204" pitchFamily="34" charset="0"/>
                <a:ea typeface="Calibri" panose="020F0502020204030204"/>
                <a:cs typeface="Calibri" panose="020F0502020204030204" pitchFamily="34" charset="0"/>
                <a:sym typeface="Calibri" panose="020F0502020204030204"/>
              </a:rPr>
              <a:t>(CNS):</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35</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F8D17031-BE53-998B-85F2-68F83F33338F}"/>
              </a:ext>
            </a:extLst>
          </p:cNvPr>
          <p:cNvSpPr>
            <a:spLocks noGrp="1"/>
          </p:cNvSpPr>
          <p:nvPr>
            <p:ph type="body" idx="1"/>
          </p:nvPr>
        </p:nvSpPr>
        <p:spPr/>
        <p:txBody>
          <a:bodyPr anchor="ctr"/>
          <a:lstStyle/>
          <a:p>
            <a:pPr marL="1143000" lvl="2" indent="-228600">
              <a:spcBef>
                <a:spcPts val="695"/>
              </a:spcBef>
              <a:buSzPts val="1200"/>
              <a:buFont typeface="Symbol" panose="05050102010706020507" pitchFamily="18" charset="2"/>
              <a:buChar char=""/>
              <a:tabLst>
                <a:tab pos="749300" algn="l"/>
                <a:tab pos="749935" algn="l"/>
              </a:tabLst>
            </a:pPr>
            <a:r>
              <a:rPr lang="en-US" sz="1800" dirty="0">
                <a:effectLst/>
                <a:latin typeface="+mj-lt"/>
                <a:ea typeface="Symbol" panose="05050102010706020507" pitchFamily="18" charset="2"/>
                <a:cs typeface="Symbol" panose="05050102010706020507" pitchFamily="18" charset="2"/>
              </a:rPr>
              <a:t>Low-cost</a:t>
            </a:r>
            <a:r>
              <a:rPr lang="en-US" sz="1800" spc="-10"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final.</a:t>
            </a:r>
            <a:endParaRPr lang="en-IN" sz="1800" dirty="0">
              <a:effectLst/>
              <a:latin typeface="+mj-lt"/>
              <a:ea typeface="Symbol" panose="05050102010706020507" pitchFamily="18" charset="2"/>
              <a:cs typeface="Symbol" panose="05050102010706020507" pitchFamily="18" charset="2"/>
            </a:endParaRPr>
          </a:p>
          <a:p>
            <a:pPr marL="1143000" lvl="2" indent="-228600">
              <a:spcBef>
                <a:spcPts val="690"/>
              </a:spcBef>
              <a:buSzPts val="1200"/>
              <a:buFont typeface="Symbol" panose="05050102010706020507" pitchFamily="18" charset="2"/>
              <a:buChar char=""/>
              <a:tabLst>
                <a:tab pos="749300" algn="l"/>
                <a:tab pos="749935" algn="l"/>
              </a:tabLst>
            </a:pPr>
            <a:r>
              <a:rPr lang="en-US" sz="1800" dirty="0">
                <a:effectLst/>
                <a:latin typeface="+mj-lt"/>
                <a:ea typeface="Symbol" panose="05050102010706020507" pitchFamily="18" charset="2"/>
                <a:cs typeface="Symbol" panose="05050102010706020507" pitchFamily="18" charset="2"/>
              </a:rPr>
              <a:t>Versatile ingenuity of polymerization and chemical</a:t>
            </a:r>
            <a:r>
              <a:rPr lang="en-US" sz="1800" spc="-10"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modification.</a:t>
            </a:r>
            <a:endParaRPr lang="en-IN" sz="1800" dirty="0">
              <a:effectLst/>
              <a:latin typeface="+mj-lt"/>
              <a:ea typeface="Symbol" panose="05050102010706020507" pitchFamily="18" charset="2"/>
              <a:cs typeface="Symbol" panose="05050102010706020507" pitchFamily="18" charset="2"/>
            </a:endParaRPr>
          </a:p>
          <a:p>
            <a:pPr marL="1143000" lvl="2" indent="-228600">
              <a:spcBef>
                <a:spcPts val="690"/>
              </a:spcBef>
              <a:buSzPts val="1200"/>
              <a:buFont typeface="Symbol" panose="05050102010706020507" pitchFamily="18" charset="2"/>
              <a:buChar char=""/>
              <a:tabLst>
                <a:tab pos="749300" algn="l"/>
                <a:tab pos="749935" algn="l"/>
              </a:tabLst>
            </a:pPr>
            <a:r>
              <a:rPr lang="en-US" sz="1800" dirty="0">
                <a:effectLst/>
                <a:latin typeface="+mj-lt"/>
                <a:ea typeface="Symbol" panose="05050102010706020507" pitchFamily="18" charset="2"/>
                <a:cs typeface="Symbol" panose="05050102010706020507" pitchFamily="18" charset="2"/>
              </a:rPr>
              <a:t>Opportunities to develop high-performance</a:t>
            </a:r>
            <a:r>
              <a:rPr lang="en-US" sz="1800" spc="-10"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polymers.</a:t>
            </a:r>
          </a:p>
          <a:p>
            <a:pPr marL="1143000" lvl="2" indent="-228600">
              <a:spcBef>
                <a:spcPts val="690"/>
              </a:spcBef>
              <a:buSzPts val="1200"/>
              <a:buFont typeface="Symbol" panose="05050102010706020507" pitchFamily="18" charset="2"/>
              <a:buChar char=""/>
              <a:tabLst>
                <a:tab pos="749300" algn="l"/>
                <a:tab pos="749935" algn="l"/>
              </a:tabLst>
            </a:pPr>
            <a:r>
              <a:rPr lang="en-US" sz="1800" dirty="0">
                <a:effectLst/>
                <a:latin typeface="+mj-lt"/>
                <a:ea typeface="Symbol" panose="05050102010706020507" pitchFamily="18" charset="2"/>
                <a:cs typeface="Symbol" panose="05050102010706020507" pitchFamily="18" charset="2"/>
              </a:rPr>
              <a:t>Property advantages over finals in some applications such as impact resistance, flexibility, rapid heat dissipation</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etc.</a:t>
            </a:r>
            <a:endParaRPr lang="en-IN" sz="1800" dirty="0">
              <a:effectLst/>
              <a:latin typeface="+mj-lt"/>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2207896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7895"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Advantaged of Cashew Nut Shell </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 </a:t>
            </a:r>
            <a:r>
              <a:rPr lang="en-IN" sz="2400" b="1" dirty="0">
                <a:solidFill>
                  <a:srgbClr val="1F497D"/>
                </a:solidFill>
                <a:latin typeface="Calibri" panose="020F0502020204030204"/>
                <a:ea typeface="Calibri" panose="020F0502020204030204"/>
                <a:cs typeface="Calibri" panose="020F0502020204030204"/>
                <a:sym typeface="Calibri" panose="020F0502020204030204"/>
              </a:rPr>
              <a:t>based Polymers</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36</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F8D17031-BE53-998B-85F2-68F83F33338F}"/>
              </a:ext>
            </a:extLst>
          </p:cNvPr>
          <p:cNvSpPr>
            <a:spLocks noGrp="1"/>
          </p:cNvSpPr>
          <p:nvPr>
            <p:ph type="body" idx="1"/>
          </p:nvPr>
        </p:nvSpPr>
        <p:spPr/>
        <p:txBody>
          <a:bodyPr anchor="ctr"/>
          <a:lstStyle/>
          <a:p>
            <a:pPr marL="1200150" lvl="2" indent="-285750">
              <a:spcBef>
                <a:spcPts val="695"/>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Adaptability and fragility have been gotten to the next</a:t>
            </a:r>
            <a:r>
              <a:rPr lang="en-US" sz="1800" spc="-10"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level.</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9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Natural Solvent</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Solubility</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8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Processability has been gotten to the next</a:t>
            </a:r>
            <a:r>
              <a:rPr lang="en-US" sz="1800" spc="-10"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level.</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9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Rubbing has low blur</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attributes.</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9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'Cold Wear'</a:t>
            </a:r>
            <a:r>
              <a:rPr lang="en-US" sz="1800" spc="-10"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obstruction.</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75"/>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Great electrical</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obstruction.</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9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Further developed Water</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Repellency.</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9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Salt and corrosive obstruction has been moved along.</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8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Similarity with different sorts of</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polymers.</a:t>
            </a:r>
            <a:endParaRPr lang="en-IN" sz="1800" dirty="0">
              <a:effectLst/>
              <a:latin typeface="+mj-lt"/>
              <a:ea typeface="Symbol" panose="05050102010706020507" pitchFamily="18" charset="2"/>
              <a:cs typeface="Symbol" panose="05050102010706020507" pitchFamily="18" charset="2"/>
            </a:endParaRPr>
          </a:p>
          <a:p>
            <a:pPr marL="1200150" lvl="2" indent="-285750">
              <a:spcBef>
                <a:spcPts val="690"/>
              </a:spcBef>
              <a:buSzPts val="1200"/>
              <a:tabLst>
                <a:tab pos="749300" algn="l"/>
                <a:tab pos="749935" algn="l"/>
              </a:tabLst>
            </a:pPr>
            <a:r>
              <a:rPr lang="en-US" sz="1800" dirty="0">
                <a:effectLst/>
                <a:latin typeface="+mj-lt"/>
                <a:ea typeface="Symbol" panose="05050102010706020507" pitchFamily="18" charset="2"/>
                <a:cs typeface="Symbol" panose="05050102010706020507" pitchFamily="18" charset="2"/>
              </a:rPr>
              <a:t>Antimicrobial</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action.</a:t>
            </a:r>
            <a:endParaRPr lang="en-IN" sz="1800" dirty="0">
              <a:effectLst/>
              <a:latin typeface="+mj-lt"/>
              <a:ea typeface="Symbol" panose="05050102010706020507" pitchFamily="18" charset="2"/>
              <a:cs typeface="Symbol" panose="05050102010706020507" pitchFamily="18" charset="2"/>
            </a:endParaRPr>
          </a:p>
          <a:p>
            <a:pPr marL="1200150" marR="531495" lvl="2" indent="-285750">
              <a:lnSpc>
                <a:spcPct val="148000"/>
              </a:lnSpc>
              <a:spcBef>
                <a:spcPts val="705"/>
              </a:spcBef>
              <a:buSzPts val="1200"/>
              <a:tabLst>
                <a:tab pos="788035" algn="l"/>
              </a:tabLst>
            </a:pPr>
            <a:r>
              <a:rPr lang="en-US" sz="1800" dirty="0">
                <a:effectLst/>
                <a:latin typeface="+mj-lt"/>
                <a:ea typeface="Symbol" panose="05050102010706020507" pitchFamily="18" charset="2"/>
                <a:cs typeface="Symbol" panose="05050102010706020507" pitchFamily="18" charset="2"/>
              </a:rPr>
              <a:t>Protection from termites and</a:t>
            </a:r>
            <a:r>
              <a:rPr lang="en-US" sz="1800" spc="5" dirty="0">
                <a:effectLst/>
                <a:latin typeface="+mj-lt"/>
                <a:ea typeface="Symbol" panose="05050102010706020507" pitchFamily="18" charset="2"/>
                <a:cs typeface="Symbol" panose="05050102010706020507" pitchFamily="18" charset="2"/>
              </a:rPr>
              <a:t> </a:t>
            </a:r>
            <a:r>
              <a:rPr lang="en-US" sz="1800" dirty="0">
                <a:effectLst/>
                <a:latin typeface="+mj-lt"/>
                <a:ea typeface="Symbol" panose="05050102010706020507" pitchFamily="18" charset="2"/>
                <a:cs typeface="Symbol" panose="05050102010706020507" pitchFamily="18" charset="2"/>
              </a:rPr>
              <a:t>bugs.</a:t>
            </a:r>
            <a:endParaRPr lang="en-IN" sz="1800" dirty="0">
              <a:effectLst/>
              <a:latin typeface="+mj-lt"/>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1012325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Cashew Nut Shell </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 Extraction Process:</a:t>
            </a:r>
          </a:p>
        </p:txBody>
      </p:sp>
      <p:sp>
        <p:nvSpPr>
          <p:cNvPr id="153" name="Google Shape;153;p18"/>
          <p:cNvSpPr txBox="1"/>
          <p:nvPr/>
        </p:nvSpPr>
        <p:spPr>
          <a:xfrm>
            <a:off x="3348037" y="6457851"/>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37</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p:cNvSpPr>
            <a:spLocks noGrp="1"/>
          </p:cNvSpPr>
          <p:nvPr>
            <p:ph type="body" idx="1"/>
          </p:nvPr>
        </p:nvSpPr>
        <p:spPr/>
        <p:txBody>
          <a:bodyPr anchor="t"/>
          <a:lstStyle/>
          <a:p>
            <a:pPr marL="114300" indent="0" algn="just">
              <a:buNone/>
            </a:pPr>
            <a:endParaRPr lang="en-IN" sz="2000" dirty="0">
              <a:latin typeface="+mj-lt"/>
            </a:endParaRPr>
          </a:p>
          <a:p>
            <a:pPr marL="114300" indent="0" algn="just">
              <a:buNone/>
            </a:pPr>
            <a:r>
              <a:rPr lang="en-IN" sz="2000" dirty="0">
                <a:latin typeface="+mj-lt"/>
              </a:rPr>
              <a:t>In </a:t>
            </a:r>
            <a:r>
              <a:rPr lang="en-US" sz="2000" dirty="0">
                <a:latin typeface="+mj-lt"/>
              </a:rPr>
              <a:t>the oil bath process about 10% of oil is recovered as a by-product. By using expellers for extraction, it is possible to extract a further quantity of about 10% more from the shells. Thus from 1 tone of shells using oil bath process, up to 100 KG of good quality of CNSL could be extracted by using oil expellers. The percentage oil extracted from the shell of the cashew was found to be 25.5% while that extracted from the kernel was 11.8% oil. The results of the physical analysis showed that the cashew kernel oil (CKO) is light yellow while the Cashew Nut Shell Liquid (CNSL) is dark brown.</a:t>
            </a:r>
            <a:endParaRPr lang="en-IN" sz="2000" dirty="0">
              <a:latin typeface="+mj-lt"/>
            </a:endParaRPr>
          </a:p>
        </p:txBody>
      </p:sp>
    </p:spTree>
    <p:extLst>
      <p:ext uri="{BB962C8B-B14F-4D97-AF65-F5344CB8AC3E}">
        <p14:creationId xmlns:p14="http://schemas.microsoft.com/office/powerpoint/2010/main" val="2411382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 Etraction Machine Layout :</a:t>
            </a:r>
          </a:p>
        </p:txBody>
      </p:sp>
      <p:sp>
        <p:nvSpPr>
          <p:cNvPr id="153" name="Google Shape;153;p18"/>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38</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3075" name="Picture 3" descr="Machine Lay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558" y="1585821"/>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5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14" name="Google Shape;114;p15"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15" name="Google Shape;115;p15"/>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16" name="Google Shape;116;p15"/>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OBJECTIVE OF THE PROJECT: </a:t>
            </a:r>
          </a:p>
        </p:txBody>
      </p:sp>
      <p:sp>
        <p:nvSpPr>
          <p:cNvPr id="117" name="Google Shape;117;p15"/>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3</a:t>
            </a:r>
          </a:p>
        </p:txBody>
      </p:sp>
      <p:sp>
        <p:nvSpPr>
          <p:cNvPr id="118" name="Google Shape;118;p1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BB7FF5A8-DBA8-BB7E-5862-6AAE7CDF4823}"/>
              </a:ext>
            </a:extLst>
          </p:cNvPr>
          <p:cNvSpPr>
            <a:spLocks noGrp="1"/>
          </p:cNvSpPr>
          <p:nvPr>
            <p:ph type="body" idx="1"/>
          </p:nvPr>
        </p:nvSpPr>
        <p:spPr>
          <a:xfrm>
            <a:off x="457200" y="1045030"/>
            <a:ext cx="4038600" cy="5081134"/>
          </a:xfrm>
        </p:spPr>
        <p:txBody>
          <a:bodyPr/>
          <a:lstStyle/>
          <a:p>
            <a:endParaRPr lang="en-IN" dirty="0">
              <a:latin typeface="+mj-lt"/>
            </a:endParaRPr>
          </a:p>
          <a:p>
            <a:r>
              <a:rPr lang="en-IN" dirty="0">
                <a:latin typeface="+mj-lt"/>
              </a:rPr>
              <a:t>Replacing the diesel with cashew nut shell liquid with aluminium oxide (Al</a:t>
            </a:r>
            <a:r>
              <a:rPr lang="en-IN" baseline="-25000" dirty="0">
                <a:latin typeface="+mj-lt"/>
              </a:rPr>
              <a:t>2</a:t>
            </a:r>
            <a:r>
              <a:rPr lang="en-IN" dirty="0">
                <a:latin typeface="+mj-lt"/>
              </a:rPr>
              <a:t>O</a:t>
            </a:r>
            <a:r>
              <a:rPr lang="en-IN" baseline="-25000" dirty="0">
                <a:latin typeface="+mj-lt"/>
              </a:rPr>
              <a:t>3</a:t>
            </a:r>
            <a:r>
              <a:rPr lang="en-IN" dirty="0">
                <a:latin typeface="+mj-lt"/>
              </a:rPr>
              <a:t>).</a:t>
            </a:r>
          </a:p>
          <a:p>
            <a:r>
              <a:rPr lang="en-IN" dirty="0">
                <a:latin typeface="+mj-lt"/>
              </a:rPr>
              <a:t>To run an CI Engine with the input mentioned above.</a:t>
            </a:r>
          </a:p>
          <a:p>
            <a:pPr marL="50800" indent="0">
              <a:buNone/>
            </a:pPr>
            <a:endParaRPr lang="en-IN" dirty="0">
              <a:latin typeface="+mj-lt"/>
            </a:endParaRPr>
          </a:p>
        </p:txBody>
      </p:sp>
      <p:pic>
        <p:nvPicPr>
          <p:cNvPr id="4" name="image3.jpeg">
            <a:extLst>
              <a:ext uri="{FF2B5EF4-FFF2-40B4-BE49-F238E27FC236}">
                <a16:creationId xmlns:a16="http://schemas.microsoft.com/office/drawing/2014/main" xmlns="" id="{CD41C47B-788B-A49B-15D1-4B3CC2318B12}"/>
              </a:ext>
            </a:extLst>
          </p:cNvPr>
          <p:cNvPicPr>
            <a:picLocks noChangeAspect="1"/>
          </p:cNvPicPr>
          <p:nvPr/>
        </p:nvPicPr>
        <p:blipFill>
          <a:blip r:embed="rId4" cstate="print"/>
          <a:stretch>
            <a:fillRect/>
          </a:stretch>
        </p:blipFill>
        <p:spPr>
          <a:xfrm>
            <a:off x="4338003" y="4762982"/>
            <a:ext cx="4116705" cy="1200150"/>
          </a:xfrm>
          <a:prstGeom prst="rect">
            <a:avLst/>
          </a:prstGeom>
        </p:spPr>
      </p:pic>
      <p:pic>
        <p:nvPicPr>
          <p:cNvPr id="5" name="image2.jpeg">
            <a:extLst>
              <a:ext uri="{FF2B5EF4-FFF2-40B4-BE49-F238E27FC236}">
                <a16:creationId xmlns:a16="http://schemas.microsoft.com/office/drawing/2014/main" xmlns="" id="{27D188E1-6446-3C65-A0B8-3B6BB44CC77F}"/>
              </a:ext>
            </a:extLst>
          </p:cNvPr>
          <p:cNvPicPr>
            <a:picLocks noChangeAspect="1"/>
          </p:cNvPicPr>
          <p:nvPr/>
        </p:nvPicPr>
        <p:blipFill>
          <a:blip r:embed="rId5" cstate="print"/>
          <a:stretch>
            <a:fillRect/>
          </a:stretch>
        </p:blipFill>
        <p:spPr>
          <a:xfrm>
            <a:off x="4343400" y="1045030"/>
            <a:ext cx="3953510" cy="3092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Uncracked CNSL:</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39</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2" name="Picture 1">
            <a:extLst>
              <a:ext uri="{FF2B5EF4-FFF2-40B4-BE49-F238E27FC236}">
                <a16:creationId xmlns:a16="http://schemas.microsoft.com/office/drawing/2014/main" xmlns="" id="{B59119CF-4770-4022-277B-EABDE1EC87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6714" y="1342501"/>
            <a:ext cx="3130572" cy="4172997"/>
          </a:xfrm>
          <a:prstGeom prst="rect">
            <a:avLst/>
          </a:prstGeom>
          <a:noFill/>
          <a:ln>
            <a:noFill/>
          </a:ln>
        </p:spPr>
      </p:pic>
    </p:spTree>
    <p:extLst>
      <p:ext uri="{BB962C8B-B14F-4D97-AF65-F5344CB8AC3E}">
        <p14:creationId xmlns:p14="http://schemas.microsoft.com/office/powerpoint/2010/main" val="3987279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C</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racked CNSL:</a:t>
            </a:r>
          </a:p>
        </p:txBody>
      </p:sp>
      <p:sp>
        <p:nvSpPr>
          <p:cNvPr id="153" name="Google Shape;153;p18"/>
          <p:cNvSpPr txBox="1"/>
          <p:nvPr/>
        </p:nvSpPr>
        <p:spPr>
          <a:xfrm>
            <a:off x="3348037" y="6457851"/>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40</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8" name="Picture 7">
            <a:extLst>
              <a:ext uri="{FF2B5EF4-FFF2-40B4-BE49-F238E27FC236}">
                <a16:creationId xmlns:a16="http://schemas.microsoft.com/office/drawing/2014/main" xmlns="" id="{D90F578E-E0F1-9501-69F4-B847723772C9}"/>
              </a:ext>
            </a:extLst>
          </p:cNvPr>
          <p:cNvPicPr>
            <a:picLocks noChangeAspect="1"/>
          </p:cNvPicPr>
          <p:nvPr/>
        </p:nvPicPr>
        <p:blipFill>
          <a:blip r:embed="rId4"/>
          <a:stretch>
            <a:fillRect/>
          </a:stretch>
        </p:blipFill>
        <p:spPr>
          <a:xfrm>
            <a:off x="1470024" y="1129903"/>
            <a:ext cx="6130925" cy="4598194"/>
          </a:xfrm>
          <a:prstGeom prst="rect">
            <a:avLst/>
          </a:prstGeom>
        </p:spPr>
      </p:pic>
    </p:spTree>
    <p:extLst>
      <p:ext uri="{BB962C8B-B14F-4D97-AF65-F5344CB8AC3E}">
        <p14:creationId xmlns:p14="http://schemas.microsoft.com/office/powerpoint/2010/main" val="2861537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 </a:t>
            </a:r>
            <a:r>
              <a:rPr lang="en-US" sz="2400" b="1" dirty="0">
                <a:solidFill>
                  <a:srgbClr val="1F497D"/>
                </a:solidFill>
                <a:latin typeface="Calibri" panose="020F0502020204030204"/>
                <a:ea typeface="Calibri" panose="020F0502020204030204"/>
                <a:cs typeface="Calibri" panose="020F0502020204030204"/>
                <a:sym typeface="Calibri" panose="020F0502020204030204"/>
              </a:rPr>
              <a:t>100%</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41</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F597E64-71E3-3ECD-45B5-779A1630AF64}"/>
              </a:ext>
            </a:extLst>
          </p:cNvPr>
          <p:cNvGraphicFramePr>
            <a:graphicFrameLocks noGrp="1"/>
          </p:cNvGraphicFramePr>
          <p:nvPr>
            <p:extLst>
              <p:ext uri="{D42A27DB-BD31-4B8C-83A1-F6EECF244321}">
                <p14:modId xmlns:p14="http://schemas.microsoft.com/office/powerpoint/2010/main" val="607205393"/>
              </p:ext>
            </p:extLst>
          </p:nvPr>
        </p:nvGraphicFramePr>
        <p:xfrm>
          <a:off x="249234" y="833120"/>
          <a:ext cx="8645532" cy="5191760"/>
        </p:xfrm>
        <a:graphic>
          <a:graphicData uri="http://schemas.openxmlformats.org/drawingml/2006/table">
            <a:tbl>
              <a:tblPr firstRow="1" bandRow="1">
                <a:tableStyleId>{5C22544A-7EE6-4342-B048-85BDC9FD1C3A}</a:tableStyleId>
              </a:tblPr>
              <a:tblGrid>
                <a:gridCol w="617538">
                  <a:extLst>
                    <a:ext uri="{9D8B030D-6E8A-4147-A177-3AD203B41FA5}">
                      <a16:colId xmlns:a16="http://schemas.microsoft.com/office/drawing/2014/main" xmlns="" val="2558882449"/>
                    </a:ext>
                  </a:extLst>
                </a:gridCol>
                <a:gridCol w="617538">
                  <a:extLst>
                    <a:ext uri="{9D8B030D-6E8A-4147-A177-3AD203B41FA5}">
                      <a16:colId xmlns:a16="http://schemas.microsoft.com/office/drawing/2014/main" xmlns="" val="1540595871"/>
                    </a:ext>
                  </a:extLst>
                </a:gridCol>
                <a:gridCol w="617538">
                  <a:extLst>
                    <a:ext uri="{9D8B030D-6E8A-4147-A177-3AD203B41FA5}">
                      <a16:colId xmlns:a16="http://schemas.microsoft.com/office/drawing/2014/main" xmlns="" val="1991604298"/>
                    </a:ext>
                  </a:extLst>
                </a:gridCol>
                <a:gridCol w="617538">
                  <a:extLst>
                    <a:ext uri="{9D8B030D-6E8A-4147-A177-3AD203B41FA5}">
                      <a16:colId xmlns:a16="http://schemas.microsoft.com/office/drawing/2014/main" xmlns="" val="2829679260"/>
                    </a:ext>
                  </a:extLst>
                </a:gridCol>
                <a:gridCol w="617538">
                  <a:extLst>
                    <a:ext uri="{9D8B030D-6E8A-4147-A177-3AD203B41FA5}">
                      <a16:colId xmlns:a16="http://schemas.microsoft.com/office/drawing/2014/main" xmlns="" val="740080118"/>
                    </a:ext>
                  </a:extLst>
                </a:gridCol>
                <a:gridCol w="617538">
                  <a:extLst>
                    <a:ext uri="{9D8B030D-6E8A-4147-A177-3AD203B41FA5}">
                      <a16:colId xmlns:a16="http://schemas.microsoft.com/office/drawing/2014/main" xmlns="" val="462140273"/>
                    </a:ext>
                  </a:extLst>
                </a:gridCol>
                <a:gridCol w="617538">
                  <a:extLst>
                    <a:ext uri="{9D8B030D-6E8A-4147-A177-3AD203B41FA5}">
                      <a16:colId xmlns:a16="http://schemas.microsoft.com/office/drawing/2014/main" xmlns="" val="1711749159"/>
                    </a:ext>
                  </a:extLst>
                </a:gridCol>
                <a:gridCol w="617538">
                  <a:extLst>
                    <a:ext uri="{9D8B030D-6E8A-4147-A177-3AD203B41FA5}">
                      <a16:colId xmlns:a16="http://schemas.microsoft.com/office/drawing/2014/main" xmlns="" val="1129070899"/>
                    </a:ext>
                  </a:extLst>
                </a:gridCol>
                <a:gridCol w="617538">
                  <a:extLst>
                    <a:ext uri="{9D8B030D-6E8A-4147-A177-3AD203B41FA5}">
                      <a16:colId xmlns:a16="http://schemas.microsoft.com/office/drawing/2014/main" xmlns="" val="507441178"/>
                    </a:ext>
                  </a:extLst>
                </a:gridCol>
                <a:gridCol w="617538">
                  <a:extLst>
                    <a:ext uri="{9D8B030D-6E8A-4147-A177-3AD203B41FA5}">
                      <a16:colId xmlns:a16="http://schemas.microsoft.com/office/drawing/2014/main" xmlns="" val="3908584255"/>
                    </a:ext>
                  </a:extLst>
                </a:gridCol>
                <a:gridCol w="617538">
                  <a:extLst>
                    <a:ext uri="{9D8B030D-6E8A-4147-A177-3AD203B41FA5}">
                      <a16:colId xmlns:a16="http://schemas.microsoft.com/office/drawing/2014/main" xmlns="" val="3400006776"/>
                    </a:ext>
                  </a:extLst>
                </a:gridCol>
                <a:gridCol w="617538">
                  <a:extLst>
                    <a:ext uri="{9D8B030D-6E8A-4147-A177-3AD203B41FA5}">
                      <a16:colId xmlns:a16="http://schemas.microsoft.com/office/drawing/2014/main" xmlns="" val="496326528"/>
                    </a:ext>
                  </a:extLst>
                </a:gridCol>
                <a:gridCol w="617538">
                  <a:extLst>
                    <a:ext uri="{9D8B030D-6E8A-4147-A177-3AD203B41FA5}">
                      <a16:colId xmlns:a16="http://schemas.microsoft.com/office/drawing/2014/main" xmlns="" val="2821385567"/>
                    </a:ext>
                  </a:extLst>
                </a:gridCol>
                <a:gridCol w="617538">
                  <a:extLst>
                    <a:ext uri="{9D8B030D-6E8A-4147-A177-3AD203B41FA5}">
                      <a16:colId xmlns:a16="http://schemas.microsoft.com/office/drawing/2014/main" xmlns="" val="81198271"/>
                    </a:ext>
                  </a:extLst>
                </a:gridCol>
              </a:tblGrid>
              <a:tr h="741680">
                <a:tc rowSpan="2">
                  <a:txBody>
                    <a:bodyPr/>
                    <a:lstStyle/>
                    <a:p>
                      <a:pPr algn="ctr" fontAlgn="ctr"/>
                      <a:r>
                        <a:rPr lang="en-IN" sz="1100" b="1" i="0" u="none" strike="noStrike" dirty="0">
                          <a:solidFill>
                            <a:schemeClr val="bg1"/>
                          </a:solidFill>
                          <a:effectLst/>
                          <a:latin typeface="Calibri" panose="020F0502020204030204" pitchFamily="34" charset="0"/>
                        </a:rPr>
                        <a:t>% of Load</a:t>
                      </a:r>
                    </a:p>
                  </a:txBody>
                  <a:tcPr marL="7620" marR="7620" marT="7620" marB="0" anchor="ctr"/>
                </a:tc>
                <a:tc gridSpan="2">
                  <a:txBody>
                    <a:bodyPr/>
                    <a:lstStyle/>
                    <a:p>
                      <a:pPr algn="ctr" fontAlgn="ctr"/>
                      <a:r>
                        <a:rPr lang="en-IN" sz="1100" b="1" i="0" u="none" strike="noStrike" dirty="0">
                          <a:solidFill>
                            <a:schemeClr val="bg1"/>
                          </a:solidFill>
                          <a:effectLst/>
                          <a:latin typeface="Calibri" panose="020F0502020204030204" pitchFamily="34" charset="0"/>
                        </a:rPr>
                        <a:t>Calculated Load</a:t>
                      </a:r>
                    </a:p>
                  </a:txBody>
                  <a:tcPr marL="7620" marR="7620" marT="7620" marB="0" anchor="ctr"/>
                </a:tc>
                <a:tc hMerge="1">
                  <a:txBody>
                    <a:bodyPr/>
                    <a:lstStyle/>
                    <a:p>
                      <a:endParaRPr lang="en-IN"/>
                    </a:p>
                  </a:txBody>
                  <a:tcPr/>
                </a:tc>
                <a:tc gridSpan="3">
                  <a:txBody>
                    <a:bodyPr/>
                    <a:lstStyle/>
                    <a:p>
                      <a:pPr algn="ctr" fontAlgn="ctr"/>
                      <a:r>
                        <a:rPr lang="en-US" sz="1100" b="1" i="0" u="none" strike="noStrike" dirty="0">
                          <a:solidFill>
                            <a:schemeClr val="bg1"/>
                          </a:solidFill>
                          <a:effectLst/>
                          <a:latin typeface="Calibri" panose="020F0502020204030204" pitchFamily="34" charset="0"/>
                        </a:rPr>
                        <a:t>Time Taken for 10cc of fuel comsumption</a:t>
                      </a:r>
                    </a:p>
                  </a:txBody>
                  <a:tcPr marL="7620" marR="7620" marT="7620" marB="0" anchor="ctr"/>
                </a:tc>
                <a:tc hMerge="1">
                  <a:txBody>
                    <a:bodyPr/>
                    <a:lstStyle/>
                    <a:p>
                      <a:endParaRPr lang="en-IN"/>
                    </a:p>
                  </a:txBody>
                  <a:tcPr/>
                </a:tc>
                <a:tc h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EGT</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Smoke Density</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HC</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Nox</a:t>
                      </a:r>
                    </a:p>
                  </a:txBody>
                  <a:tcPr marL="7620" marR="7620" marT="7620" marB="0" anchor="ctr"/>
                </a:tc>
                <a:tc>
                  <a:txBody>
                    <a:bodyPr/>
                    <a:lstStyle/>
                    <a:p>
                      <a:pPr algn="ctr" fontAlgn="ctr"/>
                      <a:r>
                        <a:rPr lang="el-GR" sz="1100" b="1" i="0" u="none" strike="noStrike">
                          <a:solidFill>
                            <a:schemeClr val="bg1"/>
                          </a:solidFill>
                          <a:effectLst/>
                          <a:latin typeface="Calibri" panose="020F0502020204030204" pitchFamily="34" charset="0"/>
                        </a:rPr>
                        <a:t>λ</a:t>
                      </a:r>
                    </a:p>
                  </a:txBody>
                  <a:tcPr marL="7620" marR="7620" marT="7620" marB="0" anchor="ctr"/>
                </a:tc>
                <a:extLst>
                  <a:ext uri="{0D108BD9-81ED-4DB2-BD59-A6C34878D82A}">
                    <a16:rowId xmlns:a16="http://schemas.microsoft.com/office/drawing/2014/main" xmlns="" val="2707626053"/>
                  </a:ext>
                </a:extLst>
              </a:tr>
              <a:tr h="741680">
                <a:tc vMerge="1">
                  <a:txBody>
                    <a:bodyPr/>
                    <a:lstStyle/>
                    <a:p>
                      <a:endParaRPr lang="en-IN"/>
                    </a:p>
                  </a:txBody>
                  <a:tcPr/>
                </a:tc>
                <a:tc>
                  <a:txBody>
                    <a:bodyPr/>
                    <a:lstStyle/>
                    <a:p>
                      <a:pPr algn="ctr" fontAlgn="ctr"/>
                      <a:r>
                        <a:rPr lang="en-IN" sz="1100" b="1" i="0" u="none" strike="noStrike" dirty="0">
                          <a:solidFill>
                            <a:schemeClr val="bg1"/>
                          </a:solidFill>
                          <a:effectLst/>
                          <a:latin typeface="Calibri" panose="020F0502020204030204" pitchFamily="34" charset="0"/>
                        </a:rPr>
                        <a:t>N</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kgf</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t1</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t2</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a:t>
                      </a:r>
                      <a:r>
                        <a:rPr lang="en-IN" sz="1100" b="1" i="0" u="none" strike="noStrike" baseline="-25000" dirty="0">
                          <a:solidFill>
                            <a:schemeClr val="bg1"/>
                          </a:solidFill>
                          <a:effectLst/>
                          <a:latin typeface="Calibri" panose="020F0502020204030204" pitchFamily="34" charset="0"/>
                        </a:rPr>
                        <a:t>avg</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°C </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HSU</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a:t>
                      </a:r>
                    </a:p>
                  </a:txBody>
                  <a:tcPr marL="7620" marR="7620" marT="7620" marB="0" anchor="ctr">
                    <a:solidFill>
                      <a:srgbClr val="4F81BD"/>
                    </a:solidFill>
                  </a:tcPr>
                </a:tc>
                <a:extLst>
                  <a:ext uri="{0D108BD9-81ED-4DB2-BD59-A6C34878D82A}">
                    <a16:rowId xmlns:a16="http://schemas.microsoft.com/office/drawing/2014/main" xmlns="" val="4286465738"/>
                  </a:ext>
                </a:extLst>
              </a:tr>
              <a:tr h="741680">
                <a:tc>
                  <a:txBody>
                    <a:bodyPr/>
                    <a:lstStyle/>
                    <a:p>
                      <a:pPr algn="ctr" fontAlgn="ctr"/>
                      <a:r>
                        <a:rPr lang="en-IN" sz="1100" b="0" i="0" u="none" strike="noStrike">
                          <a:solidFill>
                            <a:srgbClr val="000000"/>
                          </a:solidFill>
                          <a:effectLst/>
                          <a:latin typeface="Calibri" panose="020F0502020204030204" pitchFamily="34" charset="0"/>
                        </a:rPr>
                        <a:t>20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33.534</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35.60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34.98 </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35.29 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15.06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205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4.687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373595120"/>
                  </a:ext>
                </a:extLst>
              </a:tr>
              <a:tr h="741680">
                <a:tc>
                  <a:txBody>
                    <a:bodyPr/>
                    <a:lstStyle/>
                    <a:p>
                      <a:pPr algn="ctr" fontAlgn="ctr"/>
                      <a:r>
                        <a:rPr lang="en-IN"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67.689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32.52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32.18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32.35</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163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3.30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16.99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4.550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14900758"/>
                  </a:ext>
                </a:extLst>
              </a:tr>
              <a:tr h="741680">
                <a:tc>
                  <a:txBody>
                    <a:bodyPr/>
                    <a:lstStyle/>
                    <a:p>
                      <a:pPr algn="ctr" fontAlgn="ctr"/>
                      <a:r>
                        <a:rPr lang="en-IN"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101.043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28.92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28.01</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28.46</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4.20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13.40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683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3.205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4097069271"/>
                  </a:ext>
                </a:extLst>
              </a:tr>
              <a:tr h="741680">
                <a:tc>
                  <a:txBody>
                    <a:bodyPr/>
                    <a:lstStyle/>
                    <a:p>
                      <a:pPr algn="ctr" fontAlgn="ctr"/>
                      <a:r>
                        <a:rPr lang="en-IN" sz="1100" b="0" i="0" u="none" strike="noStrike">
                          <a:solidFill>
                            <a:srgbClr val="000000"/>
                          </a:solidFill>
                          <a:effectLst/>
                          <a:latin typeface="Calibri" panose="020F0502020204030204" pitchFamily="34" charset="0"/>
                        </a:rPr>
                        <a:t>80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135.378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22.96</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22.10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22.53</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263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58.5</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3.78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14.33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723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2.851</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803855868"/>
                  </a:ext>
                </a:extLst>
              </a:tr>
              <a:tr h="741680">
                <a:tc>
                  <a:txBody>
                    <a:bodyPr/>
                    <a:lstStyle/>
                    <a:p>
                      <a:pPr algn="ctr" fontAlgn="ctr"/>
                      <a:r>
                        <a:rPr lang="en-IN" sz="11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169.713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18.96</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18.11</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18.53</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291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67.0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3.93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13.86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891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1.052</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949805364"/>
                  </a:ext>
                </a:extLst>
              </a:tr>
            </a:tbl>
          </a:graphicData>
        </a:graphic>
      </p:graphicFrame>
    </p:spTree>
    <p:extLst>
      <p:ext uri="{BB962C8B-B14F-4D97-AF65-F5344CB8AC3E}">
        <p14:creationId xmlns:p14="http://schemas.microsoft.com/office/powerpoint/2010/main" val="3474017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Types of Nano Materiel :</a:t>
            </a:r>
          </a:p>
        </p:txBody>
      </p:sp>
      <p:sp>
        <p:nvSpPr>
          <p:cNvPr id="153" name="Google Shape;153;p18"/>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42</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IN" sz="2400" dirty="0">
                <a:effectLst/>
                <a:latin typeface="+mj-lt"/>
                <a:ea typeface="Calibri" panose="020F0502020204030204" pitchFamily="34" charset="0"/>
                <a:cs typeface="Times New Roman" panose="02020603050405020304" pitchFamily="18" charset="0"/>
              </a:rPr>
              <a:t>Al</a:t>
            </a:r>
            <a:r>
              <a:rPr lang="en-IN" sz="2400" baseline="-25000" dirty="0">
                <a:effectLst/>
                <a:latin typeface="+mj-lt"/>
                <a:ea typeface="Calibri" panose="020F0502020204030204" pitchFamily="34" charset="0"/>
                <a:cs typeface="Times New Roman" panose="02020603050405020304" pitchFamily="18" charset="0"/>
              </a:rPr>
              <a:t>2</a:t>
            </a:r>
            <a:r>
              <a:rPr lang="en-IN" sz="2400" dirty="0">
                <a:effectLst/>
                <a:latin typeface="+mj-lt"/>
                <a:ea typeface="Calibri" panose="020F0502020204030204" pitchFamily="34" charset="0"/>
                <a:cs typeface="Times New Roman" panose="02020603050405020304" pitchFamily="18" charset="0"/>
              </a:rPr>
              <a:t>O</a:t>
            </a:r>
            <a:r>
              <a:rPr lang="en-IN" sz="2400" baseline="-25000" dirty="0">
                <a:effectLst/>
                <a:latin typeface="+mj-lt"/>
                <a:ea typeface="Calibri" panose="020F0502020204030204" pitchFamily="34" charset="0"/>
                <a:cs typeface="Times New Roman" panose="02020603050405020304" pitchFamily="18" charset="0"/>
              </a:rPr>
              <a:t>3</a:t>
            </a:r>
            <a:endParaRPr lang="en-IN" sz="24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400" dirty="0">
                <a:effectLst/>
                <a:latin typeface="+mj-lt"/>
                <a:ea typeface="Calibri" panose="020F0502020204030204" pitchFamily="34" charset="0"/>
                <a:cs typeface="Times New Roman" panose="02020603050405020304" pitchFamily="18" charset="0"/>
              </a:rPr>
              <a:t>CeO</a:t>
            </a:r>
            <a:r>
              <a:rPr lang="en-IN" sz="2400" baseline="-25000" dirty="0">
                <a:effectLst/>
                <a:latin typeface="+mj-lt"/>
                <a:ea typeface="Calibri" panose="020F0502020204030204" pitchFamily="34" charset="0"/>
                <a:cs typeface="Times New Roman" panose="02020603050405020304" pitchFamily="18" charset="0"/>
              </a:rPr>
              <a:t>2</a:t>
            </a:r>
          </a:p>
          <a:p>
            <a:pPr marL="342900" lvl="0" indent="-342900">
              <a:lnSpc>
                <a:spcPct val="107000"/>
              </a:lnSpc>
              <a:buFont typeface="Symbol" panose="05050102010706020507" pitchFamily="18" charset="2"/>
              <a:buChar char=""/>
            </a:pPr>
            <a:r>
              <a:rPr lang="en-IN" sz="2400" dirty="0">
                <a:effectLst/>
                <a:latin typeface="+mj-lt"/>
                <a:ea typeface="Calibri" panose="020F0502020204030204" pitchFamily="34" charset="0"/>
                <a:cs typeface="Times New Roman" panose="02020603050405020304" pitchFamily="18" charset="0"/>
              </a:rPr>
              <a:t>TiO</a:t>
            </a:r>
            <a:r>
              <a:rPr lang="en-IN" sz="2400" baseline="-25000" dirty="0">
                <a:latin typeface="+mj-lt"/>
                <a:ea typeface="Calibri" panose="020F0502020204030204" pitchFamily="34" charset="0"/>
                <a:cs typeface="Times New Roman" panose="02020603050405020304" pitchFamily="18" charset="0"/>
              </a:rPr>
              <a:t>2</a:t>
            </a:r>
            <a:endParaRPr lang="en-IN" sz="2400" baseline="-25000" dirty="0">
              <a:effectLst/>
              <a:latin typeface="+mj-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400" dirty="0">
                <a:effectLst/>
                <a:latin typeface="+mj-lt"/>
                <a:ea typeface="Calibri" panose="020F0502020204030204" pitchFamily="34" charset="0"/>
                <a:cs typeface="Times New Roman" panose="02020603050405020304" pitchFamily="18" charset="0"/>
              </a:rPr>
              <a:t>CuO</a:t>
            </a:r>
          </a:p>
          <a:p>
            <a:pPr marL="342900" lvl="0" indent="-342900">
              <a:lnSpc>
                <a:spcPct val="107000"/>
              </a:lnSpc>
              <a:buFont typeface="Symbol" panose="05050102010706020507" pitchFamily="18" charset="2"/>
              <a:buChar char=""/>
            </a:pPr>
            <a:r>
              <a:rPr lang="en-IN" sz="2400" dirty="0">
                <a:effectLst/>
                <a:latin typeface="+mj-lt"/>
                <a:ea typeface="Calibri" panose="020F0502020204030204" pitchFamily="34" charset="0"/>
                <a:cs typeface="Times New Roman" panose="02020603050405020304" pitchFamily="18" charset="0"/>
              </a:rPr>
              <a:t>ZnO</a:t>
            </a:r>
            <a:endParaRPr lang="en-IN" sz="2400" dirty="0">
              <a:latin typeface="+mj-lt"/>
            </a:endParaRPr>
          </a:p>
        </p:txBody>
      </p:sp>
    </p:spTree>
    <p:extLst>
      <p:ext uri="{BB962C8B-B14F-4D97-AF65-F5344CB8AC3E}">
        <p14:creationId xmlns:p14="http://schemas.microsoft.com/office/powerpoint/2010/main" val="3794864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We Choose:</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43</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p:cNvSpPr>
            <a:spLocks noGrp="1"/>
          </p:cNvSpPr>
          <p:nvPr>
            <p:ph type="body" idx="1"/>
          </p:nvPr>
        </p:nvSpPr>
        <p:spPr/>
        <p:txBody>
          <a:bodyPr/>
          <a:lstStyle/>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r>
              <a:rPr lang="en-IN" sz="2000" dirty="0">
                <a:latin typeface="+mj-lt"/>
              </a:rPr>
              <a:t>Aluminium Oxide (Al</a:t>
            </a:r>
            <a:r>
              <a:rPr lang="en-IN" sz="2000" baseline="-25000" dirty="0">
                <a:latin typeface="+mj-lt"/>
              </a:rPr>
              <a:t>2</a:t>
            </a:r>
            <a:r>
              <a:rPr lang="en-IN" sz="2000" dirty="0">
                <a:latin typeface="+mj-lt"/>
              </a:rPr>
              <a:t>O</a:t>
            </a:r>
            <a:r>
              <a:rPr lang="en-IN" sz="2000" baseline="-25000" dirty="0">
                <a:latin typeface="+mj-lt"/>
              </a:rPr>
              <a:t>3</a:t>
            </a:r>
            <a:r>
              <a:rPr lang="en-IN" sz="2000" dirty="0">
                <a:latin typeface="+mj-lt"/>
              </a:rPr>
              <a:t>)</a:t>
            </a:r>
          </a:p>
        </p:txBody>
      </p:sp>
    </p:spTree>
    <p:extLst>
      <p:ext uri="{BB962C8B-B14F-4D97-AF65-F5344CB8AC3E}">
        <p14:creationId xmlns:p14="http://schemas.microsoft.com/office/powerpoint/2010/main" val="3230523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(Al</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3</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44</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2" name="Picture 1" descr="(Al2O3)&#10;Aluminium Oxide">
            <a:extLst>
              <a:ext uri="{FF2B5EF4-FFF2-40B4-BE49-F238E27FC236}">
                <a16:creationId xmlns:a16="http://schemas.microsoft.com/office/drawing/2014/main" xmlns="" id="{759DCE3D-3859-AAAE-1ACB-8D9A66975DD6}"/>
              </a:ext>
            </a:extLst>
          </p:cNvPr>
          <p:cNvPicPr>
            <a:picLocks noChangeAspect="1"/>
          </p:cNvPicPr>
          <p:nvPr/>
        </p:nvPicPr>
        <p:blipFill>
          <a:blip r:embed="rId4"/>
          <a:stretch>
            <a:fillRect/>
          </a:stretch>
        </p:blipFill>
        <p:spPr>
          <a:xfrm>
            <a:off x="317499" y="986770"/>
            <a:ext cx="4787760" cy="2810562"/>
          </a:xfrm>
          <a:prstGeom prst="rect">
            <a:avLst/>
          </a:prstGeom>
          <a:solidFill>
            <a:schemeClr val="lt1"/>
          </a:solidFill>
        </p:spPr>
      </p:pic>
      <p:pic>
        <p:nvPicPr>
          <p:cNvPr id="3" name="image7.jpeg" descr="Aluminum Oxide Al2O3 Nanopowder / Nanoparticles Water Dispersion (Alpha,  20wt%, 30nm)">
            <a:extLst>
              <a:ext uri="{FF2B5EF4-FFF2-40B4-BE49-F238E27FC236}">
                <a16:creationId xmlns:a16="http://schemas.microsoft.com/office/drawing/2014/main" xmlns="" id="{ECF3F8C6-E2F6-44EE-01B0-5DBD91A402C2}"/>
              </a:ext>
            </a:extLst>
          </p:cNvPr>
          <p:cNvPicPr>
            <a:picLocks noChangeAspect="1"/>
          </p:cNvPicPr>
          <p:nvPr/>
        </p:nvPicPr>
        <p:blipFill>
          <a:blip r:embed="rId5" cstate="print"/>
          <a:stretch>
            <a:fillRect/>
          </a:stretch>
        </p:blipFill>
        <p:spPr>
          <a:xfrm>
            <a:off x="5673091" y="3694187"/>
            <a:ext cx="3153410" cy="2522855"/>
          </a:xfrm>
          <a:prstGeom prst="rect">
            <a:avLst/>
          </a:prstGeom>
        </p:spPr>
      </p:pic>
    </p:spTree>
    <p:extLst>
      <p:ext uri="{BB962C8B-B14F-4D97-AF65-F5344CB8AC3E}">
        <p14:creationId xmlns:p14="http://schemas.microsoft.com/office/powerpoint/2010/main" val="4177811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6985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104775" y="6381750"/>
            <a:ext cx="792162" cy="449262"/>
          </a:xfrm>
          <a:prstGeom prst="rect">
            <a:avLst/>
          </a:prstGeom>
          <a:noFill/>
          <a:ln>
            <a:noFill/>
          </a:ln>
        </p:spPr>
      </p:pic>
      <p:sp>
        <p:nvSpPr>
          <p:cNvPr id="151" name="Google Shape;151;p18"/>
          <p:cNvSpPr/>
          <p:nvPr/>
        </p:nvSpPr>
        <p:spPr>
          <a:xfrm>
            <a:off x="17780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8734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(Al</a:t>
            </a:r>
            <a:r>
              <a:rPr lang="en-US" sz="2400" b="1"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3</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Properties:</a:t>
            </a:r>
          </a:p>
        </p:txBody>
      </p:sp>
      <p:sp>
        <p:nvSpPr>
          <p:cNvPr id="153" name="Google Shape;153;p18"/>
          <p:cNvSpPr txBox="1"/>
          <p:nvPr/>
        </p:nvSpPr>
        <p:spPr>
          <a:xfrm>
            <a:off x="341788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45</a:t>
            </a:r>
          </a:p>
        </p:txBody>
      </p:sp>
      <p:sp>
        <p:nvSpPr>
          <p:cNvPr id="154" name="Google Shape;154;p18"/>
          <p:cNvSpPr txBox="1"/>
          <p:nvPr/>
        </p:nvSpPr>
        <p:spPr>
          <a:xfrm>
            <a:off x="52705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4" name="Table 3"/>
          <p:cNvGraphicFramePr>
            <a:graphicFrameLocks noGrp="1"/>
          </p:cNvGraphicFramePr>
          <p:nvPr>
            <p:extLst>
              <p:ext uri="{D42A27DB-BD31-4B8C-83A1-F6EECF244321}">
                <p14:modId xmlns:p14="http://schemas.microsoft.com/office/powerpoint/2010/main" val="984210571"/>
              </p:ext>
            </p:extLst>
          </p:nvPr>
        </p:nvGraphicFramePr>
        <p:xfrm>
          <a:off x="1710919" y="2159765"/>
          <a:ext cx="6009526" cy="2962952"/>
        </p:xfrm>
        <a:graphic>
          <a:graphicData uri="http://schemas.openxmlformats.org/drawingml/2006/table">
            <a:tbl>
              <a:tblPr/>
              <a:tblGrid>
                <a:gridCol w="3004763">
                  <a:extLst>
                    <a:ext uri="{9D8B030D-6E8A-4147-A177-3AD203B41FA5}">
                      <a16:colId xmlns:a16="http://schemas.microsoft.com/office/drawing/2014/main" xmlns="" val="20000"/>
                    </a:ext>
                  </a:extLst>
                </a:gridCol>
                <a:gridCol w="3004763">
                  <a:extLst>
                    <a:ext uri="{9D8B030D-6E8A-4147-A177-3AD203B41FA5}">
                      <a16:colId xmlns:a16="http://schemas.microsoft.com/office/drawing/2014/main" xmlns="" val="20001"/>
                    </a:ext>
                  </a:extLst>
                </a:gridCol>
              </a:tblGrid>
              <a:tr h="525685">
                <a:tc>
                  <a:txBody>
                    <a:bodyPr/>
                    <a:lstStyle/>
                    <a:p>
                      <a:pPr algn="ctr" fontAlgn="t"/>
                      <a:r>
                        <a:rPr lang="en-US" sz="1400" b="1" i="0" u="none" dirty="0">
                          <a:solidFill>
                            <a:schemeClr val="tx1"/>
                          </a:solidFill>
                          <a:latin typeface="Calibri" panose="020F0502020204030204"/>
                          <a:ea typeface="Calibri" panose="020F0502020204030204"/>
                          <a:cs typeface="Calibri" panose="020F0502020204030204"/>
                          <a:sym typeface="Calibri" panose="020F0502020204030204"/>
                        </a:rPr>
                        <a:t>Al</a:t>
                      </a:r>
                      <a:r>
                        <a:rPr lang="en-US" sz="1400" b="1" baseline="-25000" dirty="0">
                          <a:solidFill>
                            <a:schemeClr val="tx1"/>
                          </a:solidFill>
                          <a:latin typeface="Calibri" panose="020F0502020204030204"/>
                          <a:ea typeface="Calibri" panose="020F0502020204030204"/>
                          <a:cs typeface="Calibri" panose="020F0502020204030204"/>
                          <a:sym typeface="Calibri" panose="020F0502020204030204"/>
                        </a:rPr>
                        <a:t>2</a:t>
                      </a:r>
                      <a:r>
                        <a:rPr lang="en-US" sz="1400" b="1" i="0" u="none" dirty="0">
                          <a:solidFill>
                            <a:schemeClr val="tx1"/>
                          </a:solidFill>
                          <a:latin typeface="Calibri" panose="020F0502020204030204"/>
                          <a:ea typeface="Calibri" panose="020F0502020204030204"/>
                          <a:cs typeface="Calibri" panose="020F0502020204030204"/>
                          <a:sym typeface="Calibri" panose="020F0502020204030204"/>
                        </a:rPr>
                        <a:t>O</a:t>
                      </a:r>
                      <a:r>
                        <a:rPr lang="en-US" sz="1400" b="1" i="0" u="none" baseline="-25000" dirty="0">
                          <a:solidFill>
                            <a:schemeClr val="tx1"/>
                          </a:solidFill>
                          <a:latin typeface="Calibri" panose="020F0502020204030204"/>
                          <a:ea typeface="Calibri" panose="020F0502020204030204"/>
                          <a:cs typeface="Calibri" panose="020F0502020204030204"/>
                          <a:sym typeface="Calibri" panose="020F0502020204030204"/>
                        </a:rPr>
                        <a:t>3</a:t>
                      </a:r>
                      <a:endParaRPr lang="en-IN" sz="1400" b="1" baseline="-25000" dirty="0">
                        <a:solidFill>
                          <a:schemeClr val="tx1"/>
                        </a:solidFill>
                        <a:effectLst/>
                      </a:endParaRPr>
                    </a:p>
                  </a:txBody>
                  <a:tcPr marR="7620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b="1" dirty="0">
                          <a:solidFill>
                            <a:schemeClr val="tx1"/>
                          </a:solidFill>
                          <a:effectLst/>
                        </a:rPr>
                        <a:t>Aluminium oxide</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860212">
                <a:tc>
                  <a:txBody>
                    <a:bodyPr/>
                    <a:lstStyle/>
                    <a:p>
                      <a:pPr algn="ctr"/>
                      <a:r>
                        <a:rPr lang="en-IN" dirty="0">
                          <a:solidFill>
                            <a:schemeClr val="tx1"/>
                          </a:solidFill>
                          <a:effectLst/>
                        </a:rPr>
                        <a:t>Molecular Weight/ Molar Mass</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101.96 g/mol</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25685">
                <a:tc>
                  <a:txBody>
                    <a:bodyPr/>
                    <a:lstStyle/>
                    <a:p>
                      <a:pPr algn="ctr"/>
                      <a:r>
                        <a:rPr lang="en-IN" dirty="0">
                          <a:solidFill>
                            <a:schemeClr val="tx1"/>
                          </a:solidFill>
                          <a:effectLst/>
                        </a:rPr>
                        <a:t>Density</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3.95 g/cm³</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25685">
                <a:tc>
                  <a:txBody>
                    <a:bodyPr/>
                    <a:lstStyle/>
                    <a:p>
                      <a:pPr algn="ctr"/>
                      <a:r>
                        <a:rPr lang="en-IN" dirty="0">
                          <a:solidFill>
                            <a:schemeClr val="tx1"/>
                          </a:solidFill>
                          <a:effectLst/>
                        </a:rPr>
                        <a:t>Boiling Point</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2,977 °C</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525685">
                <a:tc>
                  <a:txBody>
                    <a:bodyPr/>
                    <a:lstStyle/>
                    <a:p>
                      <a:pPr algn="ctr"/>
                      <a:r>
                        <a:rPr lang="en-IN" dirty="0">
                          <a:solidFill>
                            <a:schemeClr val="tx1"/>
                          </a:solidFill>
                          <a:effectLst/>
                        </a:rPr>
                        <a:t>Melting Point</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2,072 °C</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972861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(Al</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3</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While Preparing:</a:t>
            </a:r>
          </a:p>
        </p:txBody>
      </p:sp>
      <p:sp>
        <p:nvSpPr>
          <p:cNvPr id="153" name="Google Shape;153;p18"/>
          <p:cNvSpPr txBox="1"/>
          <p:nvPr/>
        </p:nvSpPr>
        <p:spPr>
          <a:xfrm>
            <a:off x="3357562"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46</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5" name="Picture 4">
            <a:extLst>
              <a:ext uri="{FF2B5EF4-FFF2-40B4-BE49-F238E27FC236}">
                <a16:creationId xmlns:a16="http://schemas.microsoft.com/office/drawing/2014/main" xmlns="" id="{F00FA080-2627-A834-8220-EDC05B4E31EC}"/>
              </a:ext>
            </a:extLst>
          </p:cNvPr>
          <p:cNvPicPr>
            <a:picLocks noChangeAspect="1"/>
          </p:cNvPicPr>
          <p:nvPr/>
        </p:nvPicPr>
        <p:blipFill>
          <a:blip r:embed="rId4"/>
          <a:stretch>
            <a:fillRect/>
          </a:stretch>
        </p:blipFill>
        <p:spPr>
          <a:xfrm>
            <a:off x="2249487" y="1371600"/>
            <a:ext cx="4572000" cy="2057400"/>
          </a:xfrm>
          <a:prstGeom prst="rect">
            <a:avLst/>
          </a:prstGeom>
        </p:spPr>
      </p:pic>
      <p:pic>
        <p:nvPicPr>
          <p:cNvPr id="7" name="Picture 6">
            <a:extLst>
              <a:ext uri="{FF2B5EF4-FFF2-40B4-BE49-F238E27FC236}">
                <a16:creationId xmlns:a16="http://schemas.microsoft.com/office/drawing/2014/main" xmlns="" id="{80CF0F2A-00A1-3E53-C602-DB19CB5B7D40}"/>
              </a:ext>
            </a:extLst>
          </p:cNvPr>
          <p:cNvPicPr>
            <a:picLocks noChangeAspect="1"/>
          </p:cNvPicPr>
          <p:nvPr/>
        </p:nvPicPr>
        <p:blipFill>
          <a:blip r:embed="rId5"/>
          <a:stretch>
            <a:fillRect/>
          </a:stretch>
        </p:blipFill>
        <p:spPr>
          <a:xfrm>
            <a:off x="639451" y="3831012"/>
            <a:ext cx="992642" cy="2205872"/>
          </a:xfrm>
          <a:prstGeom prst="rect">
            <a:avLst/>
          </a:prstGeom>
        </p:spPr>
      </p:pic>
      <p:pic>
        <p:nvPicPr>
          <p:cNvPr id="9" name="Picture 8">
            <a:extLst>
              <a:ext uri="{FF2B5EF4-FFF2-40B4-BE49-F238E27FC236}">
                <a16:creationId xmlns:a16="http://schemas.microsoft.com/office/drawing/2014/main" xmlns="" id="{BA335EBC-605E-4E5F-0F53-97227D5EFE6D}"/>
              </a:ext>
            </a:extLst>
          </p:cNvPr>
          <p:cNvPicPr>
            <a:picLocks noChangeAspect="1"/>
          </p:cNvPicPr>
          <p:nvPr/>
        </p:nvPicPr>
        <p:blipFill>
          <a:blip r:embed="rId6"/>
          <a:stretch>
            <a:fillRect/>
          </a:stretch>
        </p:blipFill>
        <p:spPr>
          <a:xfrm>
            <a:off x="7798278" y="3722603"/>
            <a:ext cx="1090210" cy="2422689"/>
          </a:xfrm>
          <a:prstGeom prst="rect">
            <a:avLst/>
          </a:prstGeom>
        </p:spPr>
      </p:pic>
    </p:spTree>
    <p:extLst>
      <p:ext uri="{BB962C8B-B14F-4D97-AF65-F5344CB8AC3E}">
        <p14:creationId xmlns:p14="http://schemas.microsoft.com/office/powerpoint/2010/main" val="944022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(Al</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3</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47</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3" name="Picture 2">
            <a:extLst>
              <a:ext uri="{FF2B5EF4-FFF2-40B4-BE49-F238E27FC236}">
                <a16:creationId xmlns:a16="http://schemas.microsoft.com/office/drawing/2014/main" xmlns="" id="{81AB4593-A602-5712-4F5C-1F62E0EA0E26}"/>
              </a:ext>
            </a:extLst>
          </p:cNvPr>
          <p:cNvPicPr>
            <a:picLocks noChangeAspect="1"/>
          </p:cNvPicPr>
          <p:nvPr/>
        </p:nvPicPr>
        <p:blipFill>
          <a:blip r:embed="rId4"/>
          <a:stretch>
            <a:fillRect/>
          </a:stretch>
        </p:blipFill>
        <p:spPr>
          <a:xfrm>
            <a:off x="2900719" y="1081087"/>
            <a:ext cx="2314337" cy="4695825"/>
          </a:xfrm>
          <a:prstGeom prst="rect">
            <a:avLst/>
          </a:prstGeom>
        </p:spPr>
      </p:pic>
    </p:spTree>
    <p:extLst>
      <p:ext uri="{BB962C8B-B14F-4D97-AF65-F5344CB8AC3E}">
        <p14:creationId xmlns:p14="http://schemas.microsoft.com/office/powerpoint/2010/main" val="4275481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 (Bio Diesel) + Al</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3</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with 100ppm:</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48</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4" name="Table 4">
            <a:extLst>
              <a:ext uri="{FF2B5EF4-FFF2-40B4-BE49-F238E27FC236}">
                <a16:creationId xmlns:a16="http://schemas.microsoft.com/office/drawing/2014/main" xmlns="" id="{FACFC3C7-77B3-D926-4F1B-A8150E397B8C}"/>
              </a:ext>
            </a:extLst>
          </p:cNvPr>
          <p:cNvGraphicFramePr>
            <a:graphicFrameLocks noGrp="1"/>
          </p:cNvGraphicFramePr>
          <p:nvPr>
            <p:extLst>
              <p:ext uri="{D42A27DB-BD31-4B8C-83A1-F6EECF244321}">
                <p14:modId xmlns:p14="http://schemas.microsoft.com/office/powerpoint/2010/main" val="454503063"/>
              </p:ext>
            </p:extLst>
          </p:nvPr>
        </p:nvGraphicFramePr>
        <p:xfrm>
          <a:off x="212721" y="941069"/>
          <a:ext cx="8645532" cy="5191760"/>
        </p:xfrm>
        <a:graphic>
          <a:graphicData uri="http://schemas.openxmlformats.org/drawingml/2006/table">
            <a:tbl>
              <a:tblPr firstRow="1" bandRow="1">
                <a:tableStyleId>{5C22544A-7EE6-4342-B048-85BDC9FD1C3A}</a:tableStyleId>
              </a:tblPr>
              <a:tblGrid>
                <a:gridCol w="617538">
                  <a:extLst>
                    <a:ext uri="{9D8B030D-6E8A-4147-A177-3AD203B41FA5}">
                      <a16:colId xmlns:a16="http://schemas.microsoft.com/office/drawing/2014/main" xmlns="" val="3869237152"/>
                    </a:ext>
                  </a:extLst>
                </a:gridCol>
                <a:gridCol w="617538">
                  <a:extLst>
                    <a:ext uri="{9D8B030D-6E8A-4147-A177-3AD203B41FA5}">
                      <a16:colId xmlns:a16="http://schemas.microsoft.com/office/drawing/2014/main" xmlns="" val="3021087570"/>
                    </a:ext>
                  </a:extLst>
                </a:gridCol>
                <a:gridCol w="617538">
                  <a:extLst>
                    <a:ext uri="{9D8B030D-6E8A-4147-A177-3AD203B41FA5}">
                      <a16:colId xmlns:a16="http://schemas.microsoft.com/office/drawing/2014/main" xmlns="" val="2216909310"/>
                    </a:ext>
                  </a:extLst>
                </a:gridCol>
                <a:gridCol w="617538">
                  <a:extLst>
                    <a:ext uri="{9D8B030D-6E8A-4147-A177-3AD203B41FA5}">
                      <a16:colId xmlns:a16="http://schemas.microsoft.com/office/drawing/2014/main" xmlns="" val="3737729904"/>
                    </a:ext>
                  </a:extLst>
                </a:gridCol>
                <a:gridCol w="617538">
                  <a:extLst>
                    <a:ext uri="{9D8B030D-6E8A-4147-A177-3AD203B41FA5}">
                      <a16:colId xmlns:a16="http://schemas.microsoft.com/office/drawing/2014/main" xmlns="" val="3159024136"/>
                    </a:ext>
                  </a:extLst>
                </a:gridCol>
                <a:gridCol w="617538">
                  <a:extLst>
                    <a:ext uri="{9D8B030D-6E8A-4147-A177-3AD203B41FA5}">
                      <a16:colId xmlns:a16="http://schemas.microsoft.com/office/drawing/2014/main" xmlns="" val="1906641678"/>
                    </a:ext>
                  </a:extLst>
                </a:gridCol>
                <a:gridCol w="617538">
                  <a:extLst>
                    <a:ext uri="{9D8B030D-6E8A-4147-A177-3AD203B41FA5}">
                      <a16:colId xmlns:a16="http://schemas.microsoft.com/office/drawing/2014/main" xmlns="" val="3554362364"/>
                    </a:ext>
                  </a:extLst>
                </a:gridCol>
                <a:gridCol w="617538">
                  <a:extLst>
                    <a:ext uri="{9D8B030D-6E8A-4147-A177-3AD203B41FA5}">
                      <a16:colId xmlns:a16="http://schemas.microsoft.com/office/drawing/2014/main" xmlns="" val="2681693428"/>
                    </a:ext>
                  </a:extLst>
                </a:gridCol>
                <a:gridCol w="617538">
                  <a:extLst>
                    <a:ext uri="{9D8B030D-6E8A-4147-A177-3AD203B41FA5}">
                      <a16:colId xmlns:a16="http://schemas.microsoft.com/office/drawing/2014/main" xmlns="" val="4173065492"/>
                    </a:ext>
                  </a:extLst>
                </a:gridCol>
                <a:gridCol w="617538">
                  <a:extLst>
                    <a:ext uri="{9D8B030D-6E8A-4147-A177-3AD203B41FA5}">
                      <a16:colId xmlns:a16="http://schemas.microsoft.com/office/drawing/2014/main" xmlns="" val="3539226381"/>
                    </a:ext>
                  </a:extLst>
                </a:gridCol>
                <a:gridCol w="617538">
                  <a:extLst>
                    <a:ext uri="{9D8B030D-6E8A-4147-A177-3AD203B41FA5}">
                      <a16:colId xmlns:a16="http://schemas.microsoft.com/office/drawing/2014/main" xmlns="" val="2114464217"/>
                    </a:ext>
                  </a:extLst>
                </a:gridCol>
                <a:gridCol w="617538">
                  <a:extLst>
                    <a:ext uri="{9D8B030D-6E8A-4147-A177-3AD203B41FA5}">
                      <a16:colId xmlns:a16="http://schemas.microsoft.com/office/drawing/2014/main" xmlns="" val="3550312648"/>
                    </a:ext>
                  </a:extLst>
                </a:gridCol>
                <a:gridCol w="617538">
                  <a:extLst>
                    <a:ext uri="{9D8B030D-6E8A-4147-A177-3AD203B41FA5}">
                      <a16:colId xmlns:a16="http://schemas.microsoft.com/office/drawing/2014/main" xmlns="" val="2904299335"/>
                    </a:ext>
                  </a:extLst>
                </a:gridCol>
                <a:gridCol w="617538">
                  <a:extLst>
                    <a:ext uri="{9D8B030D-6E8A-4147-A177-3AD203B41FA5}">
                      <a16:colId xmlns:a16="http://schemas.microsoft.com/office/drawing/2014/main" xmlns="" val="1807859744"/>
                    </a:ext>
                  </a:extLst>
                </a:gridCol>
              </a:tblGrid>
              <a:tr h="741680">
                <a:tc rowSpan="2">
                  <a:txBody>
                    <a:bodyPr/>
                    <a:lstStyle/>
                    <a:p>
                      <a:pPr algn="ctr" fontAlgn="ctr"/>
                      <a:r>
                        <a:rPr lang="en-IN" sz="1100" b="1" i="0" u="none" strike="noStrike" dirty="0">
                          <a:solidFill>
                            <a:schemeClr val="bg1"/>
                          </a:solidFill>
                          <a:effectLst/>
                          <a:latin typeface="Calibri" panose="020F0502020204030204" pitchFamily="34" charset="0"/>
                        </a:rPr>
                        <a:t>% of Load</a:t>
                      </a:r>
                    </a:p>
                  </a:txBody>
                  <a:tcPr marL="7620" marR="7620" marT="7620" marB="0" anchor="ctr"/>
                </a:tc>
                <a:tc gridSpan="2">
                  <a:txBody>
                    <a:bodyPr/>
                    <a:lstStyle/>
                    <a:p>
                      <a:pPr algn="ctr" fontAlgn="ctr"/>
                      <a:r>
                        <a:rPr lang="en-IN" sz="1100" b="1" i="0" u="none" strike="noStrike">
                          <a:solidFill>
                            <a:schemeClr val="bg1"/>
                          </a:solidFill>
                          <a:effectLst/>
                          <a:latin typeface="Calibri" panose="020F0502020204030204" pitchFamily="34" charset="0"/>
                        </a:rPr>
                        <a:t>Calculated Load</a:t>
                      </a:r>
                    </a:p>
                  </a:txBody>
                  <a:tcPr marL="7620" marR="7620" marT="7620" marB="0" anchor="ctr"/>
                </a:tc>
                <a:tc hMerge="1">
                  <a:txBody>
                    <a:bodyPr/>
                    <a:lstStyle/>
                    <a:p>
                      <a:endParaRPr lang="en-IN"/>
                    </a:p>
                  </a:txBody>
                  <a:tcPr/>
                </a:tc>
                <a:tc gridSpan="3">
                  <a:txBody>
                    <a:bodyPr/>
                    <a:lstStyle/>
                    <a:p>
                      <a:pPr algn="ctr" fontAlgn="ctr"/>
                      <a:r>
                        <a:rPr lang="en-US" sz="1100" b="1" i="0" u="none" strike="noStrike" dirty="0">
                          <a:solidFill>
                            <a:schemeClr val="bg1"/>
                          </a:solidFill>
                          <a:effectLst/>
                          <a:latin typeface="Calibri" panose="020F0502020204030204" pitchFamily="34" charset="0"/>
                        </a:rPr>
                        <a:t>Time Taken for 10cc of fuel comsumption</a:t>
                      </a:r>
                    </a:p>
                  </a:txBody>
                  <a:tcPr marL="7620" marR="7620" marT="7620" marB="0" anchor="ctr"/>
                </a:tc>
                <a:tc hMerge="1">
                  <a:txBody>
                    <a:bodyPr/>
                    <a:lstStyle/>
                    <a:p>
                      <a:endParaRPr lang="en-IN"/>
                    </a:p>
                  </a:txBody>
                  <a:tcPr/>
                </a:tc>
                <a:tc hMerge="1">
                  <a:txBody>
                    <a:bodyPr/>
                    <a:lstStyle/>
                    <a:p>
                      <a:endParaRPr lang="en-IN"/>
                    </a:p>
                  </a:txBody>
                  <a:tcPr/>
                </a:tc>
                <a:tc>
                  <a:txBody>
                    <a:bodyPr/>
                    <a:lstStyle/>
                    <a:p>
                      <a:pPr algn="ctr" fontAlgn="ctr"/>
                      <a:r>
                        <a:rPr lang="en-IN" sz="1100" b="1" i="0" u="none" strike="noStrike" dirty="0">
                          <a:solidFill>
                            <a:schemeClr val="bg1"/>
                          </a:solidFill>
                          <a:effectLst/>
                          <a:latin typeface="Calibri" panose="020F0502020204030204" pitchFamily="34" charset="0"/>
                        </a:rPr>
                        <a:t>EGT</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Smoke Density</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HC</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Nox</a:t>
                      </a:r>
                    </a:p>
                  </a:txBody>
                  <a:tcPr marL="7620" marR="7620" marT="7620" marB="0" anchor="ctr"/>
                </a:tc>
                <a:tc>
                  <a:txBody>
                    <a:bodyPr/>
                    <a:lstStyle/>
                    <a:p>
                      <a:pPr algn="ctr" fontAlgn="ctr"/>
                      <a:r>
                        <a:rPr lang="el-GR" sz="1100" b="1" i="0" u="none" strike="noStrike">
                          <a:solidFill>
                            <a:schemeClr val="bg1"/>
                          </a:solidFill>
                          <a:effectLst/>
                          <a:latin typeface="Calibri" panose="020F0502020204030204" pitchFamily="34" charset="0"/>
                        </a:rPr>
                        <a:t>λ</a:t>
                      </a:r>
                    </a:p>
                  </a:txBody>
                  <a:tcPr marL="7620" marR="7620" marT="7620" marB="0" anchor="ctr"/>
                </a:tc>
                <a:extLst>
                  <a:ext uri="{0D108BD9-81ED-4DB2-BD59-A6C34878D82A}">
                    <a16:rowId xmlns:a16="http://schemas.microsoft.com/office/drawing/2014/main" xmlns="" val="3975744127"/>
                  </a:ext>
                </a:extLst>
              </a:tr>
              <a:tr h="741680">
                <a:tc vMerge="1">
                  <a:txBody>
                    <a:bodyPr/>
                    <a:lstStyle/>
                    <a:p>
                      <a:endParaRPr lang="en-IN"/>
                    </a:p>
                  </a:txBody>
                  <a:tcPr/>
                </a:tc>
                <a:tc>
                  <a:txBody>
                    <a:bodyPr/>
                    <a:lstStyle/>
                    <a:p>
                      <a:pPr algn="ctr" fontAlgn="ctr"/>
                      <a:r>
                        <a:rPr lang="en-IN" sz="1100" b="1" i="0" u="none" strike="noStrike" dirty="0">
                          <a:solidFill>
                            <a:schemeClr val="bg1"/>
                          </a:solidFill>
                          <a:effectLst/>
                          <a:latin typeface="Calibri" panose="020F0502020204030204" pitchFamily="34" charset="0"/>
                        </a:rPr>
                        <a:t>N</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kgf</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t1</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t2</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a:t>
                      </a:r>
                      <a:r>
                        <a:rPr lang="en-IN" sz="1100" b="1" i="0" u="none" strike="noStrike" baseline="-25000" dirty="0">
                          <a:solidFill>
                            <a:schemeClr val="bg1"/>
                          </a:solidFill>
                          <a:effectLst/>
                          <a:latin typeface="Calibri" panose="020F0502020204030204" pitchFamily="34" charset="0"/>
                        </a:rPr>
                        <a:t>avg</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°C </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HSU</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a:t>
                      </a:r>
                    </a:p>
                  </a:txBody>
                  <a:tcPr marL="7620" marR="7620" marT="7620" marB="0" anchor="ctr">
                    <a:solidFill>
                      <a:srgbClr val="4F81BD"/>
                    </a:solidFill>
                  </a:tcPr>
                </a:tc>
                <a:extLst>
                  <a:ext uri="{0D108BD9-81ED-4DB2-BD59-A6C34878D82A}">
                    <a16:rowId xmlns:a16="http://schemas.microsoft.com/office/drawing/2014/main" xmlns="" val="4049481742"/>
                  </a:ext>
                </a:extLst>
              </a:tr>
              <a:tr h="741680">
                <a:tc>
                  <a:txBody>
                    <a:bodyPr/>
                    <a:lstStyle/>
                    <a:p>
                      <a:pPr algn="ctr" fontAlgn="ctr"/>
                      <a:r>
                        <a:rPr lang="en-IN" sz="1100" b="0" i="0" u="none" strike="noStrike">
                          <a:solidFill>
                            <a:srgbClr val="000000"/>
                          </a:solidFill>
                          <a:effectLst/>
                          <a:latin typeface="Calibri" panose="020F0502020204030204" pitchFamily="34" charset="0"/>
                        </a:rPr>
                        <a:t>20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33.534</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42.58</a:t>
                      </a: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42.10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smtClean="0">
                          <a:solidFill>
                            <a:srgbClr val="000000"/>
                          </a:solidFill>
                          <a:effectLst/>
                          <a:latin typeface="Calibri" panose="020F0502020204030204" pitchFamily="34" charset="0"/>
                        </a:rPr>
                        <a:t>42.34</a:t>
                      </a:r>
                      <a:r>
                        <a:rPr lang="en-IN" sz="1100" b="0" i="0" u="none" strike="noStrike" dirty="0">
                          <a:solidFill>
                            <a:srgbClr val="000000"/>
                          </a:solidFill>
                          <a:effectLst/>
                          <a:latin typeface="Calibri" panose="020F0502020204030204" pitchFamily="34" charset="0"/>
                        </a:rPr>
                        <a:t> </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123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28.2</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0.08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3.24</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20.95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215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5.321</a:t>
                      </a:r>
                    </a:p>
                  </a:txBody>
                  <a:tcPr marL="7620" marR="7620" marT="7620" marB="0" anchor="ctr"/>
                </a:tc>
                <a:extLst>
                  <a:ext uri="{0D108BD9-81ED-4DB2-BD59-A6C34878D82A}">
                    <a16:rowId xmlns:a16="http://schemas.microsoft.com/office/drawing/2014/main" xmlns="" val="2350989589"/>
                  </a:ext>
                </a:extLst>
              </a:tr>
              <a:tr h="741680">
                <a:tc>
                  <a:txBody>
                    <a:bodyPr/>
                    <a:lstStyle/>
                    <a:p>
                      <a:pPr algn="ctr" fontAlgn="ctr"/>
                      <a:r>
                        <a:rPr lang="en-IN"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67.689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35.58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35.23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35.40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36.6</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0.09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23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3.85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19.63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435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4.321</a:t>
                      </a:r>
                    </a:p>
                  </a:txBody>
                  <a:tcPr marL="7620" marR="7620" marT="7620" marB="0" anchor="ctr"/>
                </a:tc>
                <a:extLst>
                  <a:ext uri="{0D108BD9-81ED-4DB2-BD59-A6C34878D82A}">
                    <a16:rowId xmlns:a16="http://schemas.microsoft.com/office/drawing/2014/main" xmlns="" val="3879686940"/>
                  </a:ext>
                </a:extLst>
              </a:tr>
              <a:tr h="741680">
                <a:tc>
                  <a:txBody>
                    <a:bodyPr/>
                    <a:lstStyle/>
                    <a:p>
                      <a:pPr algn="ctr" fontAlgn="ctr"/>
                      <a:r>
                        <a:rPr lang="en-IN"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101.043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33.58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33.18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33.38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198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40.5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0.08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36.1</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4.2</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18.65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3.285</a:t>
                      </a:r>
                    </a:p>
                  </a:txBody>
                  <a:tcPr marL="7620" marR="7620" marT="7620" marB="0" anchor="ctr"/>
                </a:tc>
                <a:extLst>
                  <a:ext uri="{0D108BD9-81ED-4DB2-BD59-A6C34878D82A}">
                    <a16:rowId xmlns:a16="http://schemas.microsoft.com/office/drawing/2014/main" xmlns="" val="311565977"/>
                  </a:ext>
                </a:extLst>
              </a:tr>
              <a:tr h="741680">
                <a:tc>
                  <a:txBody>
                    <a:bodyPr/>
                    <a:lstStyle/>
                    <a:p>
                      <a:pPr algn="ctr" fontAlgn="ctr"/>
                      <a:r>
                        <a:rPr lang="en-IN" sz="1100" b="0" i="0" u="none" strike="noStrike">
                          <a:solidFill>
                            <a:srgbClr val="000000"/>
                          </a:solidFill>
                          <a:effectLst/>
                          <a:latin typeface="Calibri" panose="020F0502020204030204" pitchFamily="34" charset="0"/>
                        </a:rPr>
                        <a:t>80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135.378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28.02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27.76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27.89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278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54.3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0.17</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52</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3.28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17.68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742</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2.112</a:t>
                      </a:r>
                    </a:p>
                  </a:txBody>
                  <a:tcPr marL="7620" marR="7620" marT="7620" marB="0" anchor="ctr"/>
                </a:tc>
                <a:extLst>
                  <a:ext uri="{0D108BD9-81ED-4DB2-BD59-A6C34878D82A}">
                    <a16:rowId xmlns:a16="http://schemas.microsoft.com/office/drawing/2014/main" xmlns="" val="3580152095"/>
                  </a:ext>
                </a:extLst>
              </a:tr>
              <a:tr h="741680">
                <a:tc>
                  <a:txBody>
                    <a:bodyPr/>
                    <a:lstStyle/>
                    <a:p>
                      <a:pPr algn="ctr" fontAlgn="ctr"/>
                      <a:r>
                        <a:rPr lang="en-IN" sz="11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169.713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20.42</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20.02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20.22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305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70.3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0.42</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61.5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3.11</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12.15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916</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1.056</a:t>
                      </a:r>
                    </a:p>
                  </a:txBody>
                  <a:tcPr marL="7620" marR="7620" marT="7620" marB="0" anchor="ctr"/>
                </a:tc>
                <a:extLst>
                  <a:ext uri="{0D108BD9-81ED-4DB2-BD59-A6C34878D82A}">
                    <a16:rowId xmlns:a16="http://schemas.microsoft.com/office/drawing/2014/main" xmlns="" val="481151791"/>
                  </a:ext>
                </a:extLst>
              </a:tr>
            </a:tbl>
          </a:graphicData>
        </a:graphic>
      </p:graphicFrame>
    </p:spTree>
    <p:extLst>
      <p:ext uri="{BB962C8B-B14F-4D97-AF65-F5344CB8AC3E}">
        <p14:creationId xmlns:p14="http://schemas.microsoft.com/office/powerpoint/2010/main" val="365097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26" name="Google Shape;126;p16"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27" name="Google Shape;127;p16"/>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28" name="Google Shape;128;p16"/>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WORK SCHEDULE: </a:t>
            </a:r>
          </a:p>
        </p:txBody>
      </p:sp>
      <p:sp>
        <p:nvSpPr>
          <p:cNvPr id="129" name="Google Shape;129;p16"/>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a:t>
            </a:r>
          </a:p>
        </p:txBody>
      </p:sp>
      <p:sp>
        <p:nvSpPr>
          <p:cNvPr id="130" name="Google Shape;130;p1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2">
            <a:extLst>
              <a:ext uri="{FF2B5EF4-FFF2-40B4-BE49-F238E27FC236}">
                <a16:creationId xmlns:a16="http://schemas.microsoft.com/office/drawing/2014/main" xmlns="" id="{993F422B-72ED-AC17-059D-4530F6A47776}"/>
              </a:ext>
            </a:extLst>
          </p:cNvPr>
          <p:cNvGraphicFramePr>
            <a:graphicFrameLocks noGrp="1"/>
          </p:cNvGraphicFramePr>
          <p:nvPr>
            <p:extLst>
              <p:ext uri="{D42A27DB-BD31-4B8C-83A1-F6EECF244321}">
                <p14:modId xmlns:p14="http://schemas.microsoft.com/office/powerpoint/2010/main" val="1261358121"/>
              </p:ext>
            </p:extLst>
          </p:nvPr>
        </p:nvGraphicFramePr>
        <p:xfrm>
          <a:off x="1405812" y="1368236"/>
          <a:ext cx="6332376" cy="4121528"/>
        </p:xfrm>
        <a:graphic>
          <a:graphicData uri="http://schemas.openxmlformats.org/drawingml/2006/table">
            <a:tbl>
              <a:tblPr firstRow="1" bandRow="1">
                <a:tableStyleId>{5C22544A-7EE6-4342-B048-85BDC9FD1C3A}</a:tableStyleId>
              </a:tblPr>
              <a:tblGrid>
                <a:gridCol w="3166188">
                  <a:extLst>
                    <a:ext uri="{9D8B030D-6E8A-4147-A177-3AD203B41FA5}">
                      <a16:colId xmlns:a16="http://schemas.microsoft.com/office/drawing/2014/main" xmlns="" val="595532989"/>
                    </a:ext>
                  </a:extLst>
                </a:gridCol>
                <a:gridCol w="3166188">
                  <a:extLst>
                    <a:ext uri="{9D8B030D-6E8A-4147-A177-3AD203B41FA5}">
                      <a16:colId xmlns:a16="http://schemas.microsoft.com/office/drawing/2014/main" xmlns="" val="1468659487"/>
                    </a:ext>
                  </a:extLst>
                </a:gridCol>
              </a:tblGrid>
              <a:tr h="490818">
                <a:tc>
                  <a:txBody>
                    <a:bodyPr/>
                    <a:lstStyle/>
                    <a:p>
                      <a:pPr algn="ctr"/>
                      <a:r>
                        <a:rPr lang="en-US" dirty="0"/>
                        <a:t>WEEK</a:t>
                      </a:r>
                      <a:endParaRPr lang="en-IN" dirty="0"/>
                    </a:p>
                  </a:txBody>
                  <a:tcPr/>
                </a:tc>
                <a:tc>
                  <a:txBody>
                    <a:bodyPr/>
                    <a:lstStyle/>
                    <a:p>
                      <a:pPr algn="ctr"/>
                      <a:r>
                        <a:rPr lang="en-US" dirty="0"/>
                        <a:t>WORK</a:t>
                      </a:r>
                      <a:endParaRPr lang="en-IN" dirty="0"/>
                    </a:p>
                  </a:txBody>
                  <a:tcPr/>
                </a:tc>
                <a:extLst>
                  <a:ext uri="{0D108BD9-81ED-4DB2-BD59-A6C34878D82A}">
                    <a16:rowId xmlns:a16="http://schemas.microsoft.com/office/drawing/2014/main" xmlns="" val="2305859051"/>
                  </a:ext>
                </a:extLst>
              </a:tr>
              <a:tr h="490818">
                <a:tc>
                  <a:txBody>
                    <a:bodyPr/>
                    <a:lstStyle/>
                    <a:p>
                      <a:pPr algn="ctr"/>
                      <a:r>
                        <a:rPr lang="en-US" dirty="0"/>
                        <a:t>I</a:t>
                      </a:r>
                      <a:endParaRPr lang="en-IN" dirty="0"/>
                    </a:p>
                  </a:txBody>
                  <a:tcPr/>
                </a:tc>
                <a:tc>
                  <a:txBody>
                    <a:bodyPr/>
                    <a:lstStyle/>
                    <a:p>
                      <a:pPr algn="ctr"/>
                      <a:r>
                        <a:rPr lang="en-US" dirty="0"/>
                        <a:t>Title Selection</a:t>
                      </a:r>
                      <a:endParaRPr lang="en-IN" dirty="0"/>
                    </a:p>
                  </a:txBody>
                  <a:tcPr/>
                </a:tc>
                <a:extLst>
                  <a:ext uri="{0D108BD9-81ED-4DB2-BD59-A6C34878D82A}">
                    <a16:rowId xmlns:a16="http://schemas.microsoft.com/office/drawing/2014/main" xmlns="" val="1382275795"/>
                  </a:ext>
                </a:extLst>
              </a:tr>
              <a:tr h="490818">
                <a:tc>
                  <a:txBody>
                    <a:bodyPr/>
                    <a:lstStyle/>
                    <a:p>
                      <a:pPr algn="ctr"/>
                      <a:r>
                        <a:rPr lang="en-US" dirty="0"/>
                        <a:t>II</a:t>
                      </a:r>
                      <a:endParaRPr lang="en-IN" dirty="0"/>
                    </a:p>
                  </a:txBody>
                  <a:tcPr/>
                </a:tc>
                <a:tc>
                  <a:txBody>
                    <a:bodyPr/>
                    <a:lstStyle/>
                    <a:p>
                      <a:pPr algn="ctr"/>
                      <a:r>
                        <a:rPr lang="en-US" dirty="0"/>
                        <a:t>Literature Review</a:t>
                      </a:r>
                      <a:endParaRPr lang="en-IN" dirty="0"/>
                    </a:p>
                  </a:txBody>
                  <a:tcPr anchor="ctr"/>
                </a:tc>
                <a:extLst>
                  <a:ext uri="{0D108BD9-81ED-4DB2-BD59-A6C34878D82A}">
                    <a16:rowId xmlns:a16="http://schemas.microsoft.com/office/drawing/2014/main" xmlns="" val="2587881816"/>
                  </a:ext>
                </a:extLst>
              </a:tr>
              <a:tr h="490818">
                <a:tc>
                  <a:txBody>
                    <a:bodyPr/>
                    <a:lstStyle/>
                    <a:p>
                      <a:pPr algn="ctr"/>
                      <a:r>
                        <a:rPr lang="en-US" dirty="0"/>
                        <a:t>III</a:t>
                      </a:r>
                      <a:endParaRPr lang="en-IN" dirty="0"/>
                    </a:p>
                  </a:txBody>
                  <a:tcPr/>
                </a:tc>
                <a:tc>
                  <a:txBody>
                    <a:bodyPr/>
                    <a:lstStyle/>
                    <a:p>
                      <a:pPr algn="ctr"/>
                      <a:r>
                        <a:rPr lang="en-US" dirty="0"/>
                        <a:t>Extraction of CNSL</a:t>
                      </a:r>
                      <a:endParaRPr lang="en-IN" dirty="0"/>
                    </a:p>
                  </a:txBody>
                  <a:tcPr/>
                </a:tc>
                <a:extLst>
                  <a:ext uri="{0D108BD9-81ED-4DB2-BD59-A6C34878D82A}">
                    <a16:rowId xmlns:a16="http://schemas.microsoft.com/office/drawing/2014/main" xmlns="" val="465991808"/>
                  </a:ext>
                </a:extLst>
              </a:tr>
              <a:tr h="490818">
                <a:tc>
                  <a:txBody>
                    <a:bodyPr/>
                    <a:lstStyle/>
                    <a:p>
                      <a:pPr algn="ctr"/>
                      <a:r>
                        <a:rPr lang="en-US" dirty="0"/>
                        <a:t>IV</a:t>
                      </a:r>
                      <a:endParaRPr lang="en-IN" dirty="0"/>
                    </a:p>
                  </a:txBody>
                  <a:tcPr/>
                </a:tc>
                <a:tc>
                  <a:txBody>
                    <a:bodyPr/>
                    <a:lstStyle/>
                    <a:p>
                      <a:pPr algn="ctr"/>
                      <a:r>
                        <a:rPr lang="en-US" dirty="0"/>
                        <a:t>Thermal Cracking</a:t>
                      </a:r>
                      <a:endParaRPr lang="en-IN" dirty="0"/>
                    </a:p>
                  </a:txBody>
                  <a:tcPr/>
                </a:tc>
                <a:extLst>
                  <a:ext uri="{0D108BD9-81ED-4DB2-BD59-A6C34878D82A}">
                    <a16:rowId xmlns:a16="http://schemas.microsoft.com/office/drawing/2014/main" xmlns="" val="1318779400"/>
                  </a:ext>
                </a:extLst>
              </a:tr>
              <a:tr h="490818">
                <a:tc>
                  <a:txBody>
                    <a:bodyPr/>
                    <a:lstStyle/>
                    <a:p>
                      <a:pPr algn="ctr"/>
                      <a:r>
                        <a:rPr lang="en-US" dirty="0"/>
                        <a:t>V</a:t>
                      </a:r>
                      <a:endParaRPr lang="en-IN" dirty="0"/>
                    </a:p>
                  </a:txBody>
                  <a:tcPr/>
                </a:tc>
                <a:tc>
                  <a:txBody>
                    <a:bodyPr/>
                    <a:lstStyle/>
                    <a:p>
                      <a:pPr algn="ctr"/>
                      <a:r>
                        <a:rPr lang="en-US" dirty="0"/>
                        <a:t>Selection of Nano Additives (Al2O3)</a:t>
                      </a:r>
                      <a:endParaRPr lang="en-IN" dirty="0"/>
                    </a:p>
                  </a:txBody>
                  <a:tcPr/>
                </a:tc>
                <a:extLst>
                  <a:ext uri="{0D108BD9-81ED-4DB2-BD59-A6C34878D82A}">
                    <a16:rowId xmlns:a16="http://schemas.microsoft.com/office/drawing/2014/main" xmlns="" val="3356528508"/>
                  </a:ext>
                </a:extLst>
              </a:tr>
              <a:tr h="490818">
                <a:tc>
                  <a:txBody>
                    <a:bodyPr/>
                    <a:lstStyle/>
                    <a:p>
                      <a:pPr algn="ctr"/>
                      <a:r>
                        <a:rPr lang="en-US" dirty="0"/>
                        <a:t>VI</a:t>
                      </a:r>
                      <a:endParaRPr lang="en-IN" dirty="0"/>
                    </a:p>
                  </a:txBody>
                  <a:tcPr/>
                </a:tc>
                <a:tc>
                  <a:txBody>
                    <a:bodyPr/>
                    <a:lstStyle/>
                    <a:p>
                      <a:pPr algn="ctr"/>
                      <a:r>
                        <a:rPr lang="en-US" dirty="0"/>
                        <a:t>Synthesis Process of Al2O3</a:t>
                      </a:r>
                      <a:endParaRPr lang="en-IN" dirty="0"/>
                    </a:p>
                  </a:txBody>
                  <a:tcPr/>
                </a:tc>
                <a:extLst>
                  <a:ext uri="{0D108BD9-81ED-4DB2-BD59-A6C34878D82A}">
                    <a16:rowId xmlns:a16="http://schemas.microsoft.com/office/drawing/2014/main" xmlns="" val="707851921"/>
                  </a:ext>
                </a:extLst>
              </a:tr>
              <a:tr h="685802">
                <a:tc>
                  <a:txBody>
                    <a:bodyPr/>
                    <a:lstStyle/>
                    <a:p>
                      <a:pPr algn="ctr"/>
                      <a:r>
                        <a:rPr lang="en-US" dirty="0"/>
                        <a:t>VII</a:t>
                      </a:r>
                      <a:endParaRPr lang="en-IN" dirty="0"/>
                    </a:p>
                  </a:txBody>
                  <a:tcPr/>
                </a:tc>
                <a:tc>
                  <a:txBody>
                    <a:bodyPr/>
                    <a:lstStyle/>
                    <a:p>
                      <a:pPr algn="ctr"/>
                      <a:r>
                        <a:rPr lang="en-US" dirty="0"/>
                        <a:t>Checking Fuel Properties. (Diesel, Al2O3, CNSL, CSNL)</a:t>
                      </a:r>
                      <a:endParaRPr lang="en-IN" dirty="0"/>
                    </a:p>
                  </a:txBody>
                  <a:tcPr/>
                </a:tc>
                <a:extLst>
                  <a:ext uri="{0D108BD9-81ED-4DB2-BD59-A6C34878D82A}">
                    <a16:rowId xmlns:a16="http://schemas.microsoft.com/office/drawing/2014/main" xmlns="" val="133922056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 (Bio Diesel) + Al</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i="0" u="none" baseline="-25000" dirty="0">
                <a:solidFill>
                  <a:srgbClr val="1F497D"/>
                </a:solidFill>
                <a:latin typeface="Calibri" panose="020F0502020204030204"/>
                <a:ea typeface="Calibri" panose="020F0502020204030204"/>
                <a:cs typeface="Calibri" panose="020F0502020204030204"/>
                <a:sym typeface="Calibri" panose="020F0502020204030204"/>
              </a:rPr>
              <a:t>3</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with 150ppm:</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49</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9A1BEA34-E064-F41C-72AF-6CBBE7F5B7BD}"/>
              </a:ext>
            </a:extLst>
          </p:cNvPr>
          <p:cNvGraphicFramePr>
            <a:graphicFrameLocks noGrp="1"/>
          </p:cNvGraphicFramePr>
          <p:nvPr>
            <p:extLst>
              <p:ext uri="{D42A27DB-BD31-4B8C-83A1-F6EECF244321}">
                <p14:modId xmlns:p14="http://schemas.microsoft.com/office/powerpoint/2010/main" val="1311191142"/>
              </p:ext>
            </p:extLst>
          </p:nvPr>
        </p:nvGraphicFramePr>
        <p:xfrm>
          <a:off x="212721" y="941069"/>
          <a:ext cx="8645532" cy="5191760"/>
        </p:xfrm>
        <a:graphic>
          <a:graphicData uri="http://schemas.openxmlformats.org/drawingml/2006/table">
            <a:tbl>
              <a:tblPr firstRow="1" bandRow="1">
                <a:tableStyleId>{5C22544A-7EE6-4342-B048-85BDC9FD1C3A}</a:tableStyleId>
              </a:tblPr>
              <a:tblGrid>
                <a:gridCol w="617538">
                  <a:extLst>
                    <a:ext uri="{9D8B030D-6E8A-4147-A177-3AD203B41FA5}">
                      <a16:colId xmlns:a16="http://schemas.microsoft.com/office/drawing/2014/main" xmlns="" val="1753995035"/>
                    </a:ext>
                  </a:extLst>
                </a:gridCol>
                <a:gridCol w="617538">
                  <a:extLst>
                    <a:ext uri="{9D8B030D-6E8A-4147-A177-3AD203B41FA5}">
                      <a16:colId xmlns:a16="http://schemas.microsoft.com/office/drawing/2014/main" xmlns="" val="796180775"/>
                    </a:ext>
                  </a:extLst>
                </a:gridCol>
                <a:gridCol w="617538">
                  <a:extLst>
                    <a:ext uri="{9D8B030D-6E8A-4147-A177-3AD203B41FA5}">
                      <a16:colId xmlns:a16="http://schemas.microsoft.com/office/drawing/2014/main" xmlns="" val="3504566614"/>
                    </a:ext>
                  </a:extLst>
                </a:gridCol>
                <a:gridCol w="617538">
                  <a:extLst>
                    <a:ext uri="{9D8B030D-6E8A-4147-A177-3AD203B41FA5}">
                      <a16:colId xmlns:a16="http://schemas.microsoft.com/office/drawing/2014/main" xmlns="" val="1116274761"/>
                    </a:ext>
                  </a:extLst>
                </a:gridCol>
                <a:gridCol w="617538">
                  <a:extLst>
                    <a:ext uri="{9D8B030D-6E8A-4147-A177-3AD203B41FA5}">
                      <a16:colId xmlns:a16="http://schemas.microsoft.com/office/drawing/2014/main" xmlns="" val="2869224950"/>
                    </a:ext>
                  </a:extLst>
                </a:gridCol>
                <a:gridCol w="617538">
                  <a:extLst>
                    <a:ext uri="{9D8B030D-6E8A-4147-A177-3AD203B41FA5}">
                      <a16:colId xmlns:a16="http://schemas.microsoft.com/office/drawing/2014/main" xmlns="" val="2640696227"/>
                    </a:ext>
                  </a:extLst>
                </a:gridCol>
                <a:gridCol w="617538">
                  <a:extLst>
                    <a:ext uri="{9D8B030D-6E8A-4147-A177-3AD203B41FA5}">
                      <a16:colId xmlns:a16="http://schemas.microsoft.com/office/drawing/2014/main" xmlns="" val="2845213720"/>
                    </a:ext>
                  </a:extLst>
                </a:gridCol>
                <a:gridCol w="617538">
                  <a:extLst>
                    <a:ext uri="{9D8B030D-6E8A-4147-A177-3AD203B41FA5}">
                      <a16:colId xmlns:a16="http://schemas.microsoft.com/office/drawing/2014/main" xmlns="" val="3707659169"/>
                    </a:ext>
                  </a:extLst>
                </a:gridCol>
                <a:gridCol w="617538">
                  <a:extLst>
                    <a:ext uri="{9D8B030D-6E8A-4147-A177-3AD203B41FA5}">
                      <a16:colId xmlns:a16="http://schemas.microsoft.com/office/drawing/2014/main" xmlns="" val="2709223425"/>
                    </a:ext>
                  </a:extLst>
                </a:gridCol>
                <a:gridCol w="617538">
                  <a:extLst>
                    <a:ext uri="{9D8B030D-6E8A-4147-A177-3AD203B41FA5}">
                      <a16:colId xmlns:a16="http://schemas.microsoft.com/office/drawing/2014/main" xmlns="" val="3860939663"/>
                    </a:ext>
                  </a:extLst>
                </a:gridCol>
                <a:gridCol w="617538">
                  <a:extLst>
                    <a:ext uri="{9D8B030D-6E8A-4147-A177-3AD203B41FA5}">
                      <a16:colId xmlns:a16="http://schemas.microsoft.com/office/drawing/2014/main" xmlns="" val="4284568926"/>
                    </a:ext>
                  </a:extLst>
                </a:gridCol>
                <a:gridCol w="617538">
                  <a:extLst>
                    <a:ext uri="{9D8B030D-6E8A-4147-A177-3AD203B41FA5}">
                      <a16:colId xmlns:a16="http://schemas.microsoft.com/office/drawing/2014/main" xmlns="" val="1663907244"/>
                    </a:ext>
                  </a:extLst>
                </a:gridCol>
                <a:gridCol w="617538">
                  <a:extLst>
                    <a:ext uri="{9D8B030D-6E8A-4147-A177-3AD203B41FA5}">
                      <a16:colId xmlns:a16="http://schemas.microsoft.com/office/drawing/2014/main" xmlns="" val="1154458911"/>
                    </a:ext>
                  </a:extLst>
                </a:gridCol>
                <a:gridCol w="617538">
                  <a:extLst>
                    <a:ext uri="{9D8B030D-6E8A-4147-A177-3AD203B41FA5}">
                      <a16:colId xmlns:a16="http://schemas.microsoft.com/office/drawing/2014/main" xmlns="" val="2268941833"/>
                    </a:ext>
                  </a:extLst>
                </a:gridCol>
              </a:tblGrid>
              <a:tr h="741680">
                <a:tc rowSpan="2">
                  <a:txBody>
                    <a:bodyPr/>
                    <a:lstStyle/>
                    <a:p>
                      <a:pPr algn="ctr" fontAlgn="ctr"/>
                      <a:r>
                        <a:rPr lang="en-IN" sz="1100" b="1" i="0" u="none" strike="noStrike" dirty="0">
                          <a:solidFill>
                            <a:schemeClr val="bg1"/>
                          </a:solidFill>
                          <a:effectLst/>
                          <a:latin typeface="Calibri" panose="020F0502020204030204" pitchFamily="34" charset="0"/>
                        </a:rPr>
                        <a:t>% of Load</a:t>
                      </a:r>
                    </a:p>
                  </a:txBody>
                  <a:tcPr marL="7620" marR="7620" marT="7620" marB="0" anchor="ctr"/>
                </a:tc>
                <a:tc gridSpan="2">
                  <a:txBody>
                    <a:bodyPr/>
                    <a:lstStyle/>
                    <a:p>
                      <a:pPr algn="ctr" fontAlgn="ctr"/>
                      <a:r>
                        <a:rPr lang="en-IN" sz="1100" b="1" i="0" u="none" strike="noStrike" dirty="0">
                          <a:solidFill>
                            <a:schemeClr val="bg1"/>
                          </a:solidFill>
                          <a:effectLst/>
                          <a:latin typeface="Calibri" panose="020F0502020204030204" pitchFamily="34" charset="0"/>
                        </a:rPr>
                        <a:t>Calculated Load</a:t>
                      </a:r>
                    </a:p>
                  </a:txBody>
                  <a:tcPr marL="7620" marR="7620" marT="7620" marB="0" anchor="ctr"/>
                </a:tc>
                <a:tc hMerge="1">
                  <a:txBody>
                    <a:bodyPr/>
                    <a:lstStyle/>
                    <a:p>
                      <a:endParaRPr lang="en-IN"/>
                    </a:p>
                  </a:txBody>
                  <a:tcPr/>
                </a:tc>
                <a:tc gridSpan="3">
                  <a:txBody>
                    <a:bodyPr/>
                    <a:lstStyle/>
                    <a:p>
                      <a:pPr algn="ctr" fontAlgn="ctr"/>
                      <a:r>
                        <a:rPr lang="en-US" sz="1100" b="1" i="0" u="none" strike="noStrike" dirty="0">
                          <a:solidFill>
                            <a:schemeClr val="bg1"/>
                          </a:solidFill>
                          <a:effectLst/>
                          <a:latin typeface="Calibri" panose="020F0502020204030204" pitchFamily="34" charset="0"/>
                        </a:rPr>
                        <a:t>Time Taken for 10cc of fuel comsumption</a:t>
                      </a:r>
                    </a:p>
                  </a:txBody>
                  <a:tcPr marL="7620" marR="7620" marT="7620" marB="0" anchor="ctr"/>
                </a:tc>
                <a:tc hMerge="1">
                  <a:txBody>
                    <a:bodyPr/>
                    <a:lstStyle/>
                    <a:p>
                      <a:endParaRPr lang="en-IN"/>
                    </a:p>
                  </a:txBody>
                  <a:tcPr/>
                </a:tc>
                <a:tc h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EGT</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Smoke Density</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HC</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Nox</a:t>
                      </a:r>
                    </a:p>
                  </a:txBody>
                  <a:tcPr marL="7620" marR="7620" marT="7620" marB="0" anchor="ctr"/>
                </a:tc>
                <a:tc>
                  <a:txBody>
                    <a:bodyPr/>
                    <a:lstStyle/>
                    <a:p>
                      <a:pPr algn="ctr" fontAlgn="ctr"/>
                      <a:r>
                        <a:rPr lang="el-GR" sz="1100" b="1" i="0" u="none" strike="noStrike">
                          <a:solidFill>
                            <a:schemeClr val="bg1"/>
                          </a:solidFill>
                          <a:effectLst/>
                          <a:latin typeface="Calibri" panose="020F0502020204030204" pitchFamily="34" charset="0"/>
                        </a:rPr>
                        <a:t>λ</a:t>
                      </a:r>
                    </a:p>
                  </a:txBody>
                  <a:tcPr marL="7620" marR="7620" marT="7620" marB="0" anchor="ctr"/>
                </a:tc>
                <a:extLst>
                  <a:ext uri="{0D108BD9-81ED-4DB2-BD59-A6C34878D82A}">
                    <a16:rowId xmlns:a16="http://schemas.microsoft.com/office/drawing/2014/main" xmlns="" val="2275951400"/>
                  </a:ext>
                </a:extLst>
              </a:tr>
              <a:tr h="741680">
                <a:tc v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N</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kgf</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t1</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t2</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a:t>
                      </a:r>
                      <a:r>
                        <a:rPr lang="en-IN" sz="1100" b="1" i="0" u="none" strike="noStrike" baseline="-25000" dirty="0">
                          <a:solidFill>
                            <a:schemeClr val="bg1"/>
                          </a:solidFill>
                          <a:effectLst/>
                          <a:latin typeface="Calibri" panose="020F0502020204030204" pitchFamily="34" charset="0"/>
                        </a:rPr>
                        <a:t>avg</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°C </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HSU</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a:t>
                      </a:r>
                    </a:p>
                  </a:txBody>
                  <a:tcPr marL="7620" marR="7620" marT="7620" marB="0" anchor="ctr">
                    <a:solidFill>
                      <a:srgbClr val="4F81BD"/>
                    </a:solidFill>
                  </a:tcPr>
                </a:tc>
                <a:extLst>
                  <a:ext uri="{0D108BD9-81ED-4DB2-BD59-A6C34878D82A}">
                    <a16:rowId xmlns:a16="http://schemas.microsoft.com/office/drawing/2014/main" xmlns="" val="2304699162"/>
                  </a:ext>
                </a:extLst>
              </a:tr>
              <a:tr h="741680">
                <a:tc>
                  <a:txBody>
                    <a:bodyPr/>
                    <a:lstStyle/>
                    <a:p>
                      <a:pPr algn="ctr" fontAlgn="ctr"/>
                      <a:r>
                        <a:rPr lang="en-IN" sz="1100" b="0" i="0" u="none" strike="noStrike" dirty="0">
                          <a:solidFill>
                            <a:srgbClr val="000000"/>
                          </a:solidFill>
                          <a:effectLst/>
                          <a:latin typeface="Calibri" panose="020F0502020204030204" pitchFamily="34" charset="0"/>
                        </a:rPr>
                        <a:t>20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33.534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43.82 </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24.5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19.38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6.285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18406536"/>
                  </a:ext>
                </a:extLst>
              </a:tr>
              <a:tr h="741680">
                <a:tc>
                  <a:txBody>
                    <a:bodyPr/>
                    <a:lstStyle/>
                    <a:p>
                      <a:pPr algn="ctr" fontAlgn="ctr"/>
                      <a:r>
                        <a:rPr lang="en-IN"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67.689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38.18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30.6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456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5.366</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2935669647"/>
                  </a:ext>
                </a:extLst>
              </a:tr>
              <a:tr h="741680">
                <a:tc>
                  <a:txBody>
                    <a:bodyPr/>
                    <a:lstStyle/>
                    <a:p>
                      <a:pPr algn="ctr" fontAlgn="ctr"/>
                      <a:r>
                        <a:rPr lang="en-IN"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101.043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32.70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36.3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730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4.112</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74735582"/>
                  </a:ext>
                </a:extLst>
              </a:tr>
              <a:tr h="741680">
                <a:tc>
                  <a:txBody>
                    <a:bodyPr/>
                    <a:lstStyle/>
                    <a:p>
                      <a:pPr algn="ctr" fontAlgn="ctr"/>
                      <a:r>
                        <a:rPr lang="en-IN" sz="1100" b="0" i="0" u="none" strike="noStrike">
                          <a:solidFill>
                            <a:srgbClr val="000000"/>
                          </a:solidFill>
                          <a:effectLst/>
                          <a:latin typeface="Calibri" panose="020F0502020204030204" pitchFamily="34" charset="0"/>
                        </a:rPr>
                        <a:t>80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135.378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25.25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46.8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16.88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762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3.116</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5230193"/>
                  </a:ext>
                </a:extLst>
              </a:tr>
              <a:tr h="741680">
                <a:tc>
                  <a:txBody>
                    <a:bodyPr/>
                    <a:lstStyle/>
                    <a:p>
                      <a:pPr algn="ctr" fontAlgn="ctr"/>
                      <a:r>
                        <a:rPr lang="en-IN" sz="11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169.713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19.45</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342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54.9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4.60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894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2.183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04755347"/>
                  </a:ext>
                </a:extLst>
              </a:tr>
            </a:tbl>
          </a:graphicData>
        </a:graphic>
      </p:graphicFrame>
    </p:spTree>
    <p:extLst>
      <p:ext uri="{BB962C8B-B14F-4D97-AF65-F5344CB8AC3E}">
        <p14:creationId xmlns:p14="http://schemas.microsoft.com/office/powerpoint/2010/main" val="2908091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We Choose (For Comparison Reference):</a:t>
            </a:r>
          </a:p>
        </p:txBody>
      </p:sp>
      <p:sp>
        <p:nvSpPr>
          <p:cNvPr id="153" name="Google Shape;153;p18"/>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50</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p:cNvSpPr>
            <a:spLocks noGrp="1"/>
          </p:cNvSpPr>
          <p:nvPr>
            <p:ph type="body" idx="1"/>
          </p:nvPr>
        </p:nvSpPr>
        <p:spPr/>
        <p:txBody>
          <a:bodyPr/>
          <a:lstStyle/>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endParaRPr lang="en-IN" sz="2000" dirty="0">
              <a:latin typeface="+mj-lt"/>
            </a:endParaRPr>
          </a:p>
          <a:p>
            <a:pPr marL="114300" indent="0" algn="ctr">
              <a:buNone/>
            </a:pPr>
            <a:r>
              <a:rPr lang="en-IN" sz="2000" dirty="0">
                <a:latin typeface="+mj-lt"/>
              </a:rPr>
              <a:t>Cerium Oxide (CeO</a:t>
            </a:r>
            <a:r>
              <a:rPr lang="en-IN" sz="2000" baseline="-25000" dirty="0">
                <a:latin typeface="+mj-lt"/>
              </a:rPr>
              <a:t>2</a:t>
            </a:r>
            <a:r>
              <a:rPr lang="en-IN" sz="2000" dirty="0">
                <a:latin typeface="+mj-lt"/>
              </a:rPr>
              <a:t>)</a:t>
            </a:r>
          </a:p>
          <a:p>
            <a:pPr marL="114300" indent="0" algn="ctr">
              <a:buNone/>
            </a:pPr>
            <a:r>
              <a:rPr lang="en-IN" sz="2000" dirty="0">
                <a:latin typeface="+mj-lt"/>
              </a:rPr>
              <a:t>[ For </a:t>
            </a:r>
            <a:r>
              <a:rPr lang="en-US" sz="2000" dirty="0">
                <a:latin typeface="+mj-lt"/>
              </a:rPr>
              <a:t>comparison reference we tested CeO</a:t>
            </a:r>
            <a:r>
              <a:rPr lang="en-US" sz="2000" baseline="-25000" dirty="0">
                <a:latin typeface="+mj-lt"/>
              </a:rPr>
              <a:t>2</a:t>
            </a:r>
            <a:r>
              <a:rPr lang="en-US" sz="2000" dirty="0">
                <a:latin typeface="+mj-lt"/>
              </a:rPr>
              <a:t> </a:t>
            </a:r>
            <a:r>
              <a:rPr lang="en-IN" sz="2000" dirty="0">
                <a:latin typeface="+mj-lt"/>
              </a:rPr>
              <a:t>]</a:t>
            </a:r>
          </a:p>
        </p:txBody>
      </p:sp>
    </p:spTree>
    <p:extLst>
      <p:ext uri="{BB962C8B-B14F-4D97-AF65-F5344CB8AC3E}">
        <p14:creationId xmlns:p14="http://schemas.microsoft.com/office/powerpoint/2010/main" val="3419640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t>
            </a:r>
            <a:r>
              <a:rPr lang="en-US" sz="2400" b="1" dirty="0">
                <a:solidFill>
                  <a:srgbClr val="1F497D"/>
                </a:solidFill>
                <a:latin typeface="Calibri" panose="020F0502020204030204"/>
                <a:ea typeface="Calibri" panose="020F0502020204030204"/>
                <a:cs typeface="Calibri" panose="020F0502020204030204"/>
                <a:sym typeface="Calibri" panose="020F0502020204030204"/>
              </a:rPr>
              <a:t>Ce</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51</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5122" name="Picture 2" descr="Cerium Oxide Nanostructures and their Applications | IntechOpen">
            <a:extLst>
              <a:ext uri="{FF2B5EF4-FFF2-40B4-BE49-F238E27FC236}">
                <a16:creationId xmlns:a16="http://schemas.microsoft.com/office/drawing/2014/main" xmlns="" id="{8CA0E245-B7B2-71AF-A4F8-EB7D81829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1181100"/>
            <a:ext cx="345757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anomanufacturing | Free Full-Text | Cerium Oxide Nanoparticles: Synthesis  and Characterization for Biosafe Applications">
            <a:extLst>
              <a:ext uri="{FF2B5EF4-FFF2-40B4-BE49-F238E27FC236}">
                <a16:creationId xmlns:a16="http://schemas.microsoft.com/office/drawing/2014/main" xmlns="" id="{16D75AC2-306C-AE14-78E8-8B9A9CC247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0440" y="3038358"/>
            <a:ext cx="3093560" cy="329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008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6985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104775" y="6381750"/>
            <a:ext cx="792162" cy="449262"/>
          </a:xfrm>
          <a:prstGeom prst="rect">
            <a:avLst/>
          </a:prstGeom>
          <a:noFill/>
          <a:ln>
            <a:noFill/>
          </a:ln>
        </p:spPr>
      </p:pic>
      <p:sp>
        <p:nvSpPr>
          <p:cNvPr id="151" name="Google Shape;151;p18"/>
          <p:cNvSpPr/>
          <p:nvPr/>
        </p:nvSpPr>
        <p:spPr>
          <a:xfrm>
            <a:off x="17780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8734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t>
            </a:r>
            <a:r>
              <a:rPr lang="en-US" sz="2400" b="1" dirty="0">
                <a:solidFill>
                  <a:srgbClr val="1F497D"/>
                </a:solidFill>
                <a:latin typeface="Calibri" panose="020F0502020204030204"/>
                <a:ea typeface="Calibri" panose="020F0502020204030204"/>
                <a:cs typeface="Calibri" panose="020F0502020204030204"/>
                <a:sym typeface="Calibri" panose="020F0502020204030204"/>
              </a:rPr>
              <a:t>Ce</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Properties:</a:t>
            </a:r>
          </a:p>
        </p:txBody>
      </p:sp>
      <p:sp>
        <p:nvSpPr>
          <p:cNvPr id="153" name="Google Shape;153;p18"/>
          <p:cNvSpPr txBox="1"/>
          <p:nvPr/>
        </p:nvSpPr>
        <p:spPr>
          <a:xfrm>
            <a:off x="341788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52</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52705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4" name="Table 3"/>
          <p:cNvGraphicFramePr>
            <a:graphicFrameLocks noGrp="1"/>
          </p:cNvGraphicFramePr>
          <p:nvPr>
            <p:extLst>
              <p:ext uri="{D42A27DB-BD31-4B8C-83A1-F6EECF244321}">
                <p14:modId xmlns:p14="http://schemas.microsoft.com/office/powerpoint/2010/main" val="2560552823"/>
              </p:ext>
            </p:extLst>
          </p:nvPr>
        </p:nvGraphicFramePr>
        <p:xfrm>
          <a:off x="1710919" y="2159765"/>
          <a:ext cx="6009526" cy="2962952"/>
        </p:xfrm>
        <a:graphic>
          <a:graphicData uri="http://schemas.openxmlformats.org/drawingml/2006/table">
            <a:tbl>
              <a:tblPr/>
              <a:tblGrid>
                <a:gridCol w="3004763">
                  <a:extLst>
                    <a:ext uri="{9D8B030D-6E8A-4147-A177-3AD203B41FA5}">
                      <a16:colId xmlns:a16="http://schemas.microsoft.com/office/drawing/2014/main" xmlns="" val="20000"/>
                    </a:ext>
                  </a:extLst>
                </a:gridCol>
                <a:gridCol w="3004763">
                  <a:extLst>
                    <a:ext uri="{9D8B030D-6E8A-4147-A177-3AD203B41FA5}">
                      <a16:colId xmlns:a16="http://schemas.microsoft.com/office/drawing/2014/main" xmlns="" val="20001"/>
                    </a:ext>
                  </a:extLst>
                </a:gridCol>
              </a:tblGrid>
              <a:tr h="525685">
                <a:tc>
                  <a:txBody>
                    <a:bodyPr/>
                    <a:lstStyle/>
                    <a:p>
                      <a:pPr algn="ctr" fontAlgn="t"/>
                      <a:r>
                        <a:rPr lang="en-US" sz="1400" b="1" dirty="0">
                          <a:solidFill>
                            <a:schemeClr val="tx1"/>
                          </a:solidFill>
                          <a:latin typeface="Calibri" panose="020F0502020204030204"/>
                          <a:ea typeface="Calibri" panose="020F0502020204030204"/>
                          <a:cs typeface="Calibri" panose="020F0502020204030204"/>
                          <a:sym typeface="Calibri" panose="020F0502020204030204"/>
                        </a:rPr>
                        <a:t>Ce</a:t>
                      </a:r>
                      <a:r>
                        <a:rPr lang="en-US" sz="1400" b="1" i="0" u="none" dirty="0">
                          <a:solidFill>
                            <a:schemeClr val="tx1"/>
                          </a:solidFill>
                          <a:latin typeface="Calibri" panose="020F0502020204030204"/>
                          <a:ea typeface="Calibri" panose="020F0502020204030204"/>
                          <a:cs typeface="Calibri" panose="020F0502020204030204"/>
                          <a:sym typeface="Calibri" panose="020F0502020204030204"/>
                        </a:rPr>
                        <a:t>O</a:t>
                      </a:r>
                      <a:r>
                        <a:rPr lang="en-US" sz="1400" b="1" i="0" u="none" baseline="-25000" dirty="0">
                          <a:solidFill>
                            <a:schemeClr val="tx1"/>
                          </a:solidFill>
                          <a:latin typeface="Calibri" panose="020F0502020204030204"/>
                          <a:ea typeface="Calibri" panose="020F0502020204030204"/>
                          <a:cs typeface="Calibri" panose="020F0502020204030204"/>
                          <a:sym typeface="Calibri" panose="020F0502020204030204"/>
                        </a:rPr>
                        <a:t>2</a:t>
                      </a:r>
                      <a:endParaRPr lang="en-IN" b="1" baseline="-25000" dirty="0">
                        <a:solidFill>
                          <a:schemeClr val="tx1"/>
                        </a:solidFill>
                        <a:effectLst/>
                      </a:endParaRPr>
                    </a:p>
                  </a:txBody>
                  <a:tcPr marR="7620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b="1" dirty="0">
                          <a:solidFill>
                            <a:schemeClr val="tx1"/>
                          </a:solidFill>
                          <a:effectLst/>
                        </a:rPr>
                        <a:t>Cerium oxide</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860212">
                <a:tc>
                  <a:txBody>
                    <a:bodyPr/>
                    <a:lstStyle/>
                    <a:p>
                      <a:pPr algn="ctr"/>
                      <a:r>
                        <a:rPr lang="en-IN" dirty="0">
                          <a:solidFill>
                            <a:schemeClr val="tx1"/>
                          </a:solidFill>
                          <a:effectLst/>
                        </a:rPr>
                        <a:t>Molecular Weight/ Molar Mass</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effectLst/>
                        </a:rPr>
                        <a:t>172.155 g/mol</a:t>
                      </a:r>
                      <a:endParaRPr lang="en-IN" dirty="0">
                        <a:solidFill>
                          <a:schemeClr val="tx1"/>
                        </a:solidFill>
                        <a:effectLst/>
                      </a:endParaRP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25685">
                <a:tc>
                  <a:txBody>
                    <a:bodyPr/>
                    <a:lstStyle/>
                    <a:p>
                      <a:pPr algn="ctr"/>
                      <a:r>
                        <a:rPr lang="en-IN" dirty="0">
                          <a:solidFill>
                            <a:schemeClr val="tx1"/>
                          </a:solidFill>
                          <a:effectLst/>
                        </a:rPr>
                        <a:t>Density</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7.215 g/cm</a:t>
                      </a:r>
                      <a:r>
                        <a:rPr lang="en-IN" baseline="30000" dirty="0">
                          <a:solidFill>
                            <a:schemeClr val="tx1"/>
                          </a:solidFill>
                          <a:effectLst/>
                        </a:rPr>
                        <a:t>3</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25685">
                <a:tc>
                  <a:txBody>
                    <a:bodyPr/>
                    <a:lstStyle/>
                    <a:p>
                      <a:pPr algn="ctr"/>
                      <a:r>
                        <a:rPr lang="en-IN" dirty="0">
                          <a:solidFill>
                            <a:schemeClr val="tx1"/>
                          </a:solidFill>
                          <a:effectLst/>
                        </a:rPr>
                        <a:t>Boiling Point</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3500 °C</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525685">
                <a:tc>
                  <a:txBody>
                    <a:bodyPr/>
                    <a:lstStyle/>
                    <a:p>
                      <a:pPr algn="ctr"/>
                      <a:r>
                        <a:rPr lang="en-IN" dirty="0">
                          <a:solidFill>
                            <a:schemeClr val="tx1"/>
                          </a:solidFill>
                          <a:effectLst/>
                        </a:rPr>
                        <a:t>Melting Point</a:t>
                      </a:r>
                    </a:p>
                  </a:txBody>
                  <a:tcPr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effectLst/>
                        </a:rPr>
                        <a:t>2400 °C</a:t>
                      </a:r>
                    </a:p>
                  </a:txBody>
                  <a:tcPr marL="76200" marR="7620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539437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Nano Materiel (</a:t>
            </a:r>
            <a:r>
              <a:rPr lang="en-US" sz="2400" b="1" dirty="0">
                <a:solidFill>
                  <a:srgbClr val="1F497D"/>
                </a:solidFill>
                <a:latin typeface="Calibri" panose="020F0502020204030204"/>
                <a:ea typeface="Calibri" panose="020F0502020204030204"/>
                <a:cs typeface="Calibri" panose="020F0502020204030204"/>
                <a:sym typeface="Calibri" panose="020F0502020204030204"/>
              </a:rPr>
              <a:t>Ce</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a:t>
            </a:r>
            <a:r>
              <a:rPr lang="en-US" sz="2400" b="1"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53</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3" name="Picture 2">
            <a:extLst>
              <a:ext uri="{FF2B5EF4-FFF2-40B4-BE49-F238E27FC236}">
                <a16:creationId xmlns:a16="http://schemas.microsoft.com/office/drawing/2014/main" xmlns="" id="{C3A51C56-6E71-03AF-0224-C7A7EC5177DA}"/>
              </a:ext>
            </a:extLst>
          </p:cNvPr>
          <p:cNvPicPr>
            <a:picLocks noChangeAspect="1"/>
          </p:cNvPicPr>
          <p:nvPr/>
        </p:nvPicPr>
        <p:blipFill>
          <a:blip r:embed="rId4"/>
          <a:stretch>
            <a:fillRect/>
          </a:stretch>
        </p:blipFill>
        <p:spPr>
          <a:xfrm>
            <a:off x="2537731" y="811891"/>
            <a:ext cx="4068537" cy="5424716"/>
          </a:xfrm>
          <a:prstGeom prst="rect">
            <a:avLst/>
          </a:prstGeom>
        </p:spPr>
      </p:pic>
    </p:spTree>
    <p:extLst>
      <p:ext uri="{BB962C8B-B14F-4D97-AF65-F5344CB8AC3E}">
        <p14:creationId xmlns:p14="http://schemas.microsoft.com/office/powerpoint/2010/main" val="3299974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 (Bio Diesel) + CeO</a:t>
            </a:r>
            <a:r>
              <a:rPr lang="en-US" sz="2400" b="1"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with 100ppm:</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54</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9A1BEA34-E064-F41C-72AF-6CBBE7F5B7BD}"/>
              </a:ext>
            </a:extLst>
          </p:cNvPr>
          <p:cNvGraphicFramePr>
            <a:graphicFrameLocks noGrp="1"/>
          </p:cNvGraphicFramePr>
          <p:nvPr>
            <p:extLst>
              <p:ext uri="{D42A27DB-BD31-4B8C-83A1-F6EECF244321}">
                <p14:modId xmlns:p14="http://schemas.microsoft.com/office/powerpoint/2010/main" val="1393444123"/>
              </p:ext>
            </p:extLst>
          </p:nvPr>
        </p:nvGraphicFramePr>
        <p:xfrm>
          <a:off x="212721" y="941069"/>
          <a:ext cx="8645532" cy="5191760"/>
        </p:xfrm>
        <a:graphic>
          <a:graphicData uri="http://schemas.openxmlformats.org/drawingml/2006/table">
            <a:tbl>
              <a:tblPr firstRow="1" bandRow="1">
                <a:tableStyleId>{5C22544A-7EE6-4342-B048-85BDC9FD1C3A}</a:tableStyleId>
              </a:tblPr>
              <a:tblGrid>
                <a:gridCol w="617538">
                  <a:extLst>
                    <a:ext uri="{9D8B030D-6E8A-4147-A177-3AD203B41FA5}">
                      <a16:colId xmlns:a16="http://schemas.microsoft.com/office/drawing/2014/main" xmlns="" val="1753995035"/>
                    </a:ext>
                  </a:extLst>
                </a:gridCol>
                <a:gridCol w="617538">
                  <a:extLst>
                    <a:ext uri="{9D8B030D-6E8A-4147-A177-3AD203B41FA5}">
                      <a16:colId xmlns:a16="http://schemas.microsoft.com/office/drawing/2014/main" xmlns="" val="796180775"/>
                    </a:ext>
                  </a:extLst>
                </a:gridCol>
                <a:gridCol w="617538">
                  <a:extLst>
                    <a:ext uri="{9D8B030D-6E8A-4147-A177-3AD203B41FA5}">
                      <a16:colId xmlns:a16="http://schemas.microsoft.com/office/drawing/2014/main" xmlns="" val="3504566614"/>
                    </a:ext>
                  </a:extLst>
                </a:gridCol>
                <a:gridCol w="617538">
                  <a:extLst>
                    <a:ext uri="{9D8B030D-6E8A-4147-A177-3AD203B41FA5}">
                      <a16:colId xmlns:a16="http://schemas.microsoft.com/office/drawing/2014/main" xmlns="" val="1116274761"/>
                    </a:ext>
                  </a:extLst>
                </a:gridCol>
                <a:gridCol w="617538">
                  <a:extLst>
                    <a:ext uri="{9D8B030D-6E8A-4147-A177-3AD203B41FA5}">
                      <a16:colId xmlns:a16="http://schemas.microsoft.com/office/drawing/2014/main" xmlns="" val="2869224950"/>
                    </a:ext>
                  </a:extLst>
                </a:gridCol>
                <a:gridCol w="617538">
                  <a:extLst>
                    <a:ext uri="{9D8B030D-6E8A-4147-A177-3AD203B41FA5}">
                      <a16:colId xmlns:a16="http://schemas.microsoft.com/office/drawing/2014/main" xmlns="" val="2640696227"/>
                    </a:ext>
                  </a:extLst>
                </a:gridCol>
                <a:gridCol w="617538">
                  <a:extLst>
                    <a:ext uri="{9D8B030D-6E8A-4147-A177-3AD203B41FA5}">
                      <a16:colId xmlns:a16="http://schemas.microsoft.com/office/drawing/2014/main" xmlns="" val="2845213720"/>
                    </a:ext>
                  </a:extLst>
                </a:gridCol>
                <a:gridCol w="617538">
                  <a:extLst>
                    <a:ext uri="{9D8B030D-6E8A-4147-A177-3AD203B41FA5}">
                      <a16:colId xmlns:a16="http://schemas.microsoft.com/office/drawing/2014/main" xmlns="" val="3707659169"/>
                    </a:ext>
                  </a:extLst>
                </a:gridCol>
                <a:gridCol w="617538">
                  <a:extLst>
                    <a:ext uri="{9D8B030D-6E8A-4147-A177-3AD203B41FA5}">
                      <a16:colId xmlns:a16="http://schemas.microsoft.com/office/drawing/2014/main" xmlns="" val="2709223425"/>
                    </a:ext>
                  </a:extLst>
                </a:gridCol>
                <a:gridCol w="617538">
                  <a:extLst>
                    <a:ext uri="{9D8B030D-6E8A-4147-A177-3AD203B41FA5}">
                      <a16:colId xmlns:a16="http://schemas.microsoft.com/office/drawing/2014/main" xmlns="" val="3860939663"/>
                    </a:ext>
                  </a:extLst>
                </a:gridCol>
                <a:gridCol w="617538">
                  <a:extLst>
                    <a:ext uri="{9D8B030D-6E8A-4147-A177-3AD203B41FA5}">
                      <a16:colId xmlns:a16="http://schemas.microsoft.com/office/drawing/2014/main" xmlns="" val="4284568926"/>
                    </a:ext>
                  </a:extLst>
                </a:gridCol>
                <a:gridCol w="617538">
                  <a:extLst>
                    <a:ext uri="{9D8B030D-6E8A-4147-A177-3AD203B41FA5}">
                      <a16:colId xmlns:a16="http://schemas.microsoft.com/office/drawing/2014/main" xmlns="" val="1663907244"/>
                    </a:ext>
                  </a:extLst>
                </a:gridCol>
                <a:gridCol w="617538">
                  <a:extLst>
                    <a:ext uri="{9D8B030D-6E8A-4147-A177-3AD203B41FA5}">
                      <a16:colId xmlns:a16="http://schemas.microsoft.com/office/drawing/2014/main" xmlns="" val="1154458911"/>
                    </a:ext>
                  </a:extLst>
                </a:gridCol>
                <a:gridCol w="617538">
                  <a:extLst>
                    <a:ext uri="{9D8B030D-6E8A-4147-A177-3AD203B41FA5}">
                      <a16:colId xmlns:a16="http://schemas.microsoft.com/office/drawing/2014/main" xmlns="" val="2268941833"/>
                    </a:ext>
                  </a:extLst>
                </a:gridCol>
              </a:tblGrid>
              <a:tr h="741680">
                <a:tc rowSpan="2">
                  <a:txBody>
                    <a:bodyPr/>
                    <a:lstStyle/>
                    <a:p>
                      <a:pPr algn="ctr" fontAlgn="ctr"/>
                      <a:r>
                        <a:rPr lang="en-IN" sz="1100" b="1" i="0" u="none" strike="noStrike" dirty="0">
                          <a:solidFill>
                            <a:schemeClr val="bg1"/>
                          </a:solidFill>
                          <a:effectLst/>
                          <a:latin typeface="Calibri" panose="020F0502020204030204" pitchFamily="34" charset="0"/>
                        </a:rPr>
                        <a:t>% of Load</a:t>
                      </a:r>
                    </a:p>
                  </a:txBody>
                  <a:tcPr marL="7620" marR="7620" marT="7620" marB="0" anchor="ctr"/>
                </a:tc>
                <a:tc gridSpan="2">
                  <a:txBody>
                    <a:bodyPr/>
                    <a:lstStyle/>
                    <a:p>
                      <a:pPr algn="ctr" fontAlgn="ctr"/>
                      <a:r>
                        <a:rPr lang="en-IN" sz="1100" b="1" i="0" u="none" strike="noStrike" dirty="0">
                          <a:solidFill>
                            <a:schemeClr val="bg1"/>
                          </a:solidFill>
                          <a:effectLst/>
                          <a:latin typeface="Calibri" panose="020F0502020204030204" pitchFamily="34" charset="0"/>
                        </a:rPr>
                        <a:t>Calculated Load</a:t>
                      </a:r>
                    </a:p>
                  </a:txBody>
                  <a:tcPr marL="7620" marR="7620" marT="7620" marB="0" anchor="ctr"/>
                </a:tc>
                <a:tc hMerge="1">
                  <a:txBody>
                    <a:bodyPr/>
                    <a:lstStyle/>
                    <a:p>
                      <a:endParaRPr lang="en-IN"/>
                    </a:p>
                  </a:txBody>
                  <a:tcPr/>
                </a:tc>
                <a:tc gridSpan="3">
                  <a:txBody>
                    <a:bodyPr/>
                    <a:lstStyle/>
                    <a:p>
                      <a:pPr algn="ctr" fontAlgn="ctr"/>
                      <a:r>
                        <a:rPr lang="en-US" sz="1100" b="1" i="0" u="none" strike="noStrike" dirty="0">
                          <a:solidFill>
                            <a:schemeClr val="bg1"/>
                          </a:solidFill>
                          <a:effectLst/>
                          <a:latin typeface="Calibri" panose="020F0502020204030204" pitchFamily="34" charset="0"/>
                        </a:rPr>
                        <a:t>Time Taken for 10cc of fuel comsumption</a:t>
                      </a:r>
                    </a:p>
                  </a:txBody>
                  <a:tcPr marL="7620" marR="7620" marT="7620" marB="0" anchor="ctr"/>
                </a:tc>
                <a:tc hMerge="1">
                  <a:txBody>
                    <a:bodyPr/>
                    <a:lstStyle/>
                    <a:p>
                      <a:endParaRPr lang="en-IN"/>
                    </a:p>
                  </a:txBody>
                  <a:tcPr/>
                </a:tc>
                <a:tc hMerge="1">
                  <a:txBody>
                    <a:bodyPr/>
                    <a:lstStyle/>
                    <a:p>
                      <a:endParaRPr lang="en-IN"/>
                    </a:p>
                  </a:txBody>
                  <a:tcPr/>
                </a:tc>
                <a:tc>
                  <a:txBody>
                    <a:bodyPr/>
                    <a:lstStyle/>
                    <a:p>
                      <a:pPr algn="ctr" fontAlgn="ctr"/>
                      <a:r>
                        <a:rPr lang="en-IN" sz="1100" b="1" i="0" u="none" strike="noStrike" dirty="0">
                          <a:solidFill>
                            <a:schemeClr val="bg1"/>
                          </a:solidFill>
                          <a:effectLst/>
                          <a:latin typeface="Calibri" panose="020F0502020204030204" pitchFamily="34" charset="0"/>
                        </a:rPr>
                        <a:t>EGT</a:t>
                      </a:r>
                    </a:p>
                  </a:txBody>
                  <a:tcPr marL="7620" marR="7620" marT="7620" marB="0" anchor="ctr"/>
                </a:tc>
                <a:tc>
                  <a:txBody>
                    <a:bodyPr/>
                    <a:lstStyle/>
                    <a:p>
                      <a:pPr algn="ctr" fontAlgn="ctr"/>
                      <a:r>
                        <a:rPr lang="en-IN" sz="1100" b="1" i="0" u="none" strike="noStrike" dirty="0">
                          <a:solidFill>
                            <a:schemeClr val="bg1"/>
                          </a:solidFill>
                          <a:effectLst/>
                          <a:latin typeface="Calibri" panose="020F0502020204030204" pitchFamily="34" charset="0"/>
                        </a:rPr>
                        <a:t>Smoke Density</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p>
                  </a:txBody>
                  <a:tcPr marL="7620" marR="7620" marT="7620" marB="0" anchor="ctr"/>
                </a:tc>
                <a:tc>
                  <a:txBody>
                    <a:bodyPr/>
                    <a:lstStyle/>
                    <a:p>
                      <a:pPr algn="ctr" fontAlgn="ctr"/>
                      <a:r>
                        <a:rPr lang="en-IN" sz="1100" b="1" i="0" u="none" strike="noStrike" dirty="0">
                          <a:solidFill>
                            <a:schemeClr val="bg1"/>
                          </a:solidFill>
                          <a:effectLst/>
                          <a:latin typeface="Calibri" panose="020F0502020204030204" pitchFamily="34" charset="0"/>
                        </a:rPr>
                        <a:t>HC</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Nox</a:t>
                      </a:r>
                    </a:p>
                  </a:txBody>
                  <a:tcPr marL="7620" marR="7620" marT="7620" marB="0" anchor="ctr"/>
                </a:tc>
                <a:tc>
                  <a:txBody>
                    <a:bodyPr/>
                    <a:lstStyle/>
                    <a:p>
                      <a:pPr algn="ctr" fontAlgn="ctr"/>
                      <a:r>
                        <a:rPr lang="el-GR" sz="1100" b="1" i="0" u="none" strike="noStrike">
                          <a:solidFill>
                            <a:schemeClr val="bg1"/>
                          </a:solidFill>
                          <a:effectLst/>
                          <a:latin typeface="Calibri" panose="020F0502020204030204" pitchFamily="34" charset="0"/>
                        </a:rPr>
                        <a:t>λ</a:t>
                      </a:r>
                    </a:p>
                  </a:txBody>
                  <a:tcPr marL="7620" marR="7620" marT="7620" marB="0" anchor="ctr"/>
                </a:tc>
                <a:extLst>
                  <a:ext uri="{0D108BD9-81ED-4DB2-BD59-A6C34878D82A}">
                    <a16:rowId xmlns:a16="http://schemas.microsoft.com/office/drawing/2014/main" xmlns="" val="2275951400"/>
                  </a:ext>
                </a:extLst>
              </a:tr>
              <a:tr h="741680">
                <a:tc v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N</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kgf</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t1</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t2</a:t>
                      </a:r>
                    </a:p>
                  </a:txBody>
                  <a:tcPr marL="7620" marR="7620" marT="7620" marB="0" anchor="ctr">
                    <a:solidFill>
                      <a:srgbClr val="4F81BD"/>
                    </a:solidFill>
                  </a:tcPr>
                </a:tc>
                <a:tc>
                  <a:txBody>
                    <a:bodyPr/>
                    <a:lstStyle/>
                    <a:p>
                      <a:pPr algn="ctr" fontAlgn="ctr"/>
                      <a:r>
                        <a:rPr lang="en-IN" sz="1100" b="1" i="0" u="none" strike="noStrike" baseline="0" dirty="0" err="1" smtClean="0">
                          <a:solidFill>
                            <a:schemeClr val="bg1"/>
                          </a:solidFill>
                          <a:effectLst/>
                          <a:latin typeface="Calibri" panose="020F0502020204030204" pitchFamily="34" charset="0"/>
                        </a:rPr>
                        <a:t>t</a:t>
                      </a:r>
                      <a:r>
                        <a:rPr lang="en-IN" sz="1100" b="1" i="0" u="none" strike="noStrike" baseline="-25000" dirty="0" err="1" smtClean="0">
                          <a:solidFill>
                            <a:schemeClr val="bg1"/>
                          </a:solidFill>
                          <a:effectLst/>
                          <a:latin typeface="Calibri" panose="020F0502020204030204" pitchFamily="34" charset="0"/>
                        </a:rPr>
                        <a:t>avg</a:t>
                      </a:r>
                      <a:endParaRPr lang="en-IN" sz="1100" b="1" i="0" u="none" strike="noStrike" baseline="-25000" dirty="0">
                        <a:solidFill>
                          <a:schemeClr val="bg1"/>
                        </a:solidFill>
                        <a:effectLst/>
                        <a:latin typeface="Calibri" panose="020F0502020204030204" pitchFamily="34" charset="0"/>
                      </a:endParaRP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°C </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HSU</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a:t>
                      </a:r>
                    </a:p>
                  </a:txBody>
                  <a:tcPr marL="7620" marR="7620" marT="7620" marB="0" anchor="ctr">
                    <a:solidFill>
                      <a:srgbClr val="4F81BD"/>
                    </a:solidFill>
                  </a:tcPr>
                </a:tc>
                <a:extLst>
                  <a:ext uri="{0D108BD9-81ED-4DB2-BD59-A6C34878D82A}">
                    <a16:rowId xmlns:a16="http://schemas.microsoft.com/office/drawing/2014/main" xmlns="" val="2304699162"/>
                  </a:ext>
                </a:extLst>
              </a:tr>
              <a:tr h="741680">
                <a:tc>
                  <a:txBody>
                    <a:bodyPr/>
                    <a:lstStyle/>
                    <a:p>
                      <a:pPr algn="ctr" fontAlgn="ctr"/>
                      <a:r>
                        <a:rPr lang="en-IN" sz="1100" b="0" i="0" u="none" strike="noStrike" dirty="0">
                          <a:solidFill>
                            <a:srgbClr val="000000"/>
                          </a:solidFill>
                          <a:effectLst/>
                          <a:latin typeface="Calibri" panose="020F0502020204030204" pitchFamily="34" charset="0"/>
                        </a:rPr>
                        <a:t>20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33.534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45.71 </a:t>
                      </a: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44.96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45.33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122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27.5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5.321</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18406536"/>
                  </a:ext>
                </a:extLst>
              </a:tr>
              <a:tr h="741680">
                <a:tc>
                  <a:txBody>
                    <a:bodyPr/>
                    <a:lstStyle/>
                    <a:p>
                      <a:pPr algn="ctr" fontAlgn="ctr"/>
                      <a:r>
                        <a:rPr lang="en-IN"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67.689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36.10</a:t>
                      </a: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35.87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35.98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163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4.93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19.63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420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4.310</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2935669647"/>
                  </a:ext>
                </a:extLst>
              </a:tr>
              <a:tr h="741680">
                <a:tc>
                  <a:txBody>
                    <a:bodyPr/>
                    <a:lstStyle/>
                    <a:p>
                      <a:pPr algn="ctr" fontAlgn="ctr"/>
                      <a:r>
                        <a:rPr lang="en-IN"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101.043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30.20</a:t>
                      </a: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30.10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30.15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41.6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35.2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680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3.108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74735582"/>
                  </a:ext>
                </a:extLst>
              </a:tr>
              <a:tr h="741680">
                <a:tc>
                  <a:txBody>
                    <a:bodyPr/>
                    <a:lstStyle/>
                    <a:p>
                      <a:pPr algn="ctr" fontAlgn="ctr"/>
                      <a:r>
                        <a:rPr lang="en-IN" sz="1100" b="0" i="0" u="none" strike="noStrike">
                          <a:solidFill>
                            <a:srgbClr val="000000"/>
                          </a:solidFill>
                          <a:effectLst/>
                          <a:latin typeface="Calibri" panose="020F0502020204030204" pitchFamily="34" charset="0"/>
                        </a:rPr>
                        <a:t>80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135.378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27.53</a:t>
                      </a: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27.21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27.37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52.4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2.93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17.65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755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2.183</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5230193"/>
                  </a:ext>
                </a:extLst>
              </a:tr>
              <a:tr h="741680">
                <a:tc>
                  <a:txBody>
                    <a:bodyPr/>
                    <a:lstStyle/>
                    <a:p>
                      <a:pPr algn="ctr" fontAlgn="ctr"/>
                      <a:r>
                        <a:rPr lang="en-IN" sz="11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169.713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18.77</a:t>
                      </a: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18.01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smtClean="0">
                          <a:solidFill>
                            <a:srgbClr val="000000"/>
                          </a:solidFill>
                          <a:effectLst/>
                          <a:latin typeface="Calibri" panose="020F0502020204030204" pitchFamily="34" charset="0"/>
                        </a:rPr>
                        <a:t>18.39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0.40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60.2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935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1.058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04755347"/>
                  </a:ext>
                </a:extLst>
              </a:tr>
            </a:tbl>
          </a:graphicData>
        </a:graphic>
      </p:graphicFrame>
    </p:spTree>
    <p:extLst>
      <p:ext uri="{BB962C8B-B14F-4D97-AF65-F5344CB8AC3E}">
        <p14:creationId xmlns:p14="http://schemas.microsoft.com/office/powerpoint/2010/main" val="3461367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CNSL (Bio Diesel) + CeO</a:t>
            </a:r>
            <a:r>
              <a:rPr lang="en-US" sz="2400" b="1" baseline="-25000" dirty="0">
                <a:solidFill>
                  <a:srgbClr val="1F497D"/>
                </a:solidFill>
                <a:latin typeface="Calibri" panose="020F0502020204030204"/>
                <a:ea typeface="Calibri" panose="020F0502020204030204"/>
                <a:cs typeface="Calibri" panose="020F0502020204030204"/>
                <a:sym typeface="Calibri" panose="020F0502020204030204"/>
              </a:rPr>
              <a:t>2</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 with 150ppm:</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55</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9A1BEA34-E064-F41C-72AF-6CBBE7F5B7BD}"/>
              </a:ext>
            </a:extLst>
          </p:cNvPr>
          <p:cNvGraphicFramePr>
            <a:graphicFrameLocks noGrp="1"/>
          </p:cNvGraphicFramePr>
          <p:nvPr>
            <p:extLst>
              <p:ext uri="{D42A27DB-BD31-4B8C-83A1-F6EECF244321}">
                <p14:modId xmlns:p14="http://schemas.microsoft.com/office/powerpoint/2010/main" val="4142507788"/>
              </p:ext>
            </p:extLst>
          </p:nvPr>
        </p:nvGraphicFramePr>
        <p:xfrm>
          <a:off x="212721" y="941069"/>
          <a:ext cx="8645532" cy="5191760"/>
        </p:xfrm>
        <a:graphic>
          <a:graphicData uri="http://schemas.openxmlformats.org/drawingml/2006/table">
            <a:tbl>
              <a:tblPr firstRow="1" bandRow="1">
                <a:tableStyleId>{5C22544A-7EE6-4342-B048-85BDC9FD1C3A}</a:tableStyleId>
              </a:tblPr>
              <a:tblGrid>
                <a:gridCol w="617538">
                  <a:extLst>
                    <a:ext uri="{9D8B030D-6E8A-4147-A177-3AD203B41FA5}">
                      <a16:colId xmlns:a16="http://schemas.microsoft.com/office/drawing/2014/main" xmlns="" val="1753995035"/>
                    </a:ext>
                  </a:extLst>
                </a:gridCol>
                <a:gridCol w="617538">
                  <a:extLst>
                    <a:ext uri="{9D8B030D-6E8A-4147-A177-3AD203B41FA5}">
                      <a16:colId xmlns:a16="http://schemas.microsoft.com/office/drawing/2014/main" xmlns="" val="796180775"/>
                    </a:ext>
                  </a:extLst>
                </a:gridCol>
                <a:gridCol w="617538">
                  <a:extLst>
                    <a:ext uri="{9D8B030D-6E8A-4147-A177-3AD203B41FA5}">
                      <a16:colId xmlns:a16="http://schemas.microsoft.com/office/drawing/2014/main" xmlns="" val="3504566614"/>
                    </a:ext>
                  </a:extLst>
                </a:gridCol>
                <a:gridCol w="617538">
                  <a:extLst>
                    <a:ext uri="{9D8B030D-6E8A-4147-A177-3AD203B41FA5}">
                      <a16:colId xmlns:a16="http://schemas.microsoft.com/office/drawing/2014/main" xmlns="" val="1116274761"/>
                    </a:ext>
                  </a:extLst>
                </a:gridCol>
                <a:gridCol w="617538">
                  <a:extLst>
                    <a:ext uri="{9D8B030D-6E8A-4147-A177-3AD203B41FA5}">
                      <a16:colId xmlns:a16="http://schemas.microsoft.com/office/drawing/2014/main" xmlns="" val="2869224950"/>
                    </a:ext>
                  </a:extLst>
                </a:gridCol>
                <a:gridCol w="617538">
                  <a:extLst>
                    <a:ext uri="{9D8B030D-6E8A-4147-A177-3AD203B41FA5}">
                      <a16:colId xmlns:a16="http://schemas.microsoft.com/office/drawing/2014/main" xmlns="" val="2640696227"/>
                    </a:ext>
                  </a:extLst>
                </a:gridCol>
                <a:gridCol w="617538">
                  <a:extLst>
                    <a:ext uri="{9D8B030D-6E8A-4147-A177-3AD203B41FA5}">
                      <a16:colId xmlns:a16="http://schemas.microsoft.com/office/drawing/2014/main" xmlns="" val="2845213720"/>
                    </a:ext>
                  </a:extLst>
                </a:gridCol>
                <a:gridCol w="617538">
                  <a:extLst>
                    <a:ext uri="{9D8B030D-6E8A-4147-A177-3AD203B41FA5}">
                      <a16:colId xmlns:a16="http://schemas.microsoft.com/office/drawing/2014/main" xmlns="" val="3707659169"/>
                    </a:ext>
                  </a:extLst>
                </a:gridCol>
                <a:gridCol w="617538">
                  <a:extLst>
                    <a:ext uri="{9D8B030D-6E8A-4147-A177-3AD203B41FA5}">
                      <a16:colId xmlns:a16="http://schemas.microsoft.com/office/drawing/2014/main" xmlns="" val="2709223425"/>
                    </a:ext>
                  </a:extLst>
                </a:gridCol>
                <a:gridCol w="617538">
                  <a:extLst>
                    <a:ext uri="{9D8B030D-6E8A-4147-A177-3AD203B41FA5}">
                      <a16:colId xmlns:a16="http://schemas.microsoft.com/office/drawing/2014/main" xmlns="" val="3860939663"/>
                    </a:ext>
                  </a:extLst>
                </a:gridCol>
                <a:gridCol w="617538">
                  <a:extLst>
                    <a:ext uri="{9D8B030D-6E8A-4147-A177-3AD203B41FA5}">
                      <a16:colId xmlns:a16="http://schemas.microsoft.com/office/drawing/2014/main" xmlns="" val="4284568926"/>
                    </a:ext>
                  </a:extLst>
                </a:gridCol>
                <a:gridCol w="617538">
                  <a:extLst>
                    <a:ext uri="{9D8B030D-6E8A-4147-A177-3AD203B41FA5}">
                      <a16:colId xmlns:a16="http://schemas.microsoft.com/office/drawing/2014/main" xmlns="" val="1663907244"/>
                    </a:ext>
                  </a:extLst>
                </a:gridCol>
                <a:gridCol w="617538">
                  <a:extLst>
                    <a:ext uri="{9D8B030D-6E8A-4147-A177-3AD203B41FA5}">
                      <a16:colId xmlns:a16="http://schemas.microsoft.com/office/drawing/2014/main" xmlns="" val="1154458911"/>
                    </a:ext>
                  </a:extLst>
                </a:gridCol>
                <a:gridCol w="617538">
                  <a:extLst>
                    <a:ext uri="{9D8B030D-6E8A-4147-A177-3AD203B41FA5}">
                      <a16:colId xmlns:a16="http://schemas.microsoft.com/office/drawing/2014/main" xmlns="" val="2268941833"/>
                    </a:ext>
                  </a:extLst>
                </a:gridCol>
              </a:tblGrid>
              <a:tr h="741680">
                <a:tc rowSpan="2">
                  <a:txBody>
                    <a:bodyPr/>
                    <a:lstStyle/>
                    <a:p>
                      <a:pPr algn="ctr" fontAlgn="ctr"/>
                      <a:r>
                        <a:rPr lang="en-IN" sz="1100" b="1" i="0" u="none" strike="noStrike" dirty="0">
                          <a:solidFill>
                            <a:schemeClr val="bg1"/>
                          </a:solidFill>
                          <a:effectLst/>
                          <a:latin typeface="Calibri" panose="020F0502020204030204" pitchFamily="34" charset="0"/>
                        </a:rPr>
                        <a:t>% of Load</a:t>
                      </a:r>
                    </a:p>
                  </a:txBody>
                  <a:tcPr marL="7620" marR="7620" marT="7620" marB="0" anchor="ctr"/>
                </a:tc>
                <a:tc gridSpan="2">
                  <a:txBody>
                    <a:bodyPr/>
                    <a:lstStyle/>
                    <a:p>
                      <a:pPr algn="ctr" fontAlgn="ctr"/>
                      <a:r>
                        <a:rPr lang="en-IN" sz="1100" b="1" i="0" u="none" strike="noStrike" dirty="0">
                          <a:solidFill>
                            <a:schemeClr val="bg1"/>
                          </a:solidFill>
                          <a:effectLst/>
                          <a:latin typeface="Calibri" panose="020F0502020204030204" pitchFamily="34" charset="0"/>
                        </a:rPr>
                        <a:t>Calculated Load</a:t>
                      </a:r>
                    </a:p>
                  </a:txBody>
                  <a:tcPr marL="7620" marR="7620" marT="7620" marB="0" anchor="ctr"/>
                </a:tc>
                <a:tc hMerge="1">
                  <a:txBody>
                    <a:bodyPr/>
                    <a:lstStyle/>
                    <a:p>
                      <a:endParaRPr lang="en-IN"/>
                    </a:p>
                  </a:txBody>
                  <a:tcPr/>
                </a:tc>
                <a:tc gridSpan="3">
                  <a:txBody>
                    <a:bodyPr/>
                    <a:lstStyle/>
                    <a:p>
                      <a:pPr algn="ctr" fontAlgn="ctr"/>
                      <a:r>
                        <a:rPr lang="en-US" sz="1100" b="1" i="0" u="none" strike="noStrike" dirty="0">
                          <a:solidFill>
                            <a:schemeClr val="bg1"/>
                          </a:solidFill>
                          <a:effectLst/>
                          <a:latin typeface="Calibri" panose="020F0502020204030204" pitchFamily="34" charset="0"/>
                        </a:rPr>
                        <a:t>Time Taken for 10cc of fuel comsumption</a:t>
                      </a:r>
                    </a:p>
                  </a:txBody>
                  <a:tcPr marL="7620" marR="7620" marT="7620" marB="0" anchor="ctr"/>
                </a:tc>
                <a:tc hMerge="1">
                  <a:txBody>
                    <a:bodyPr/>
                    <a:lstStyle/>
                    <a:p>
                      <a:endParaRPr lang="en-IN"/>
                    </a:p>
                  </a:txBody>
                  <a:tcPr/>
                </a:tc>
                <a:tc h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EGT</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Smoke Density</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HC</a:t>
                      </a: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CO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O</a:t>
                      </a:r>
                      <a:r>
                        <a:rPr lang="en-IN" sz="1100" b="1" i="0" u="none" strike="noStrike" baseline="-25000">
                          <a:solidFill>
                            <a:schemeClr val="bg1"/>
                          </a:solidFill>
                          <a:effectLst/>
                          <a:latin typeface="Calibri" panose="020F0502020204030204" pitchFamily="34" charset="0"/>
                        </a:rPr>
                        <a:t>2</a:t>
                      </a:r>
                      <a:endParaRPr lang="en-IN" sz="1100" b="1" i="0" u="none" strike="noStrike">
                        <a:solidFill>
                          <a:schemeClr val="bg1"/>
                        </a:solidFill>
                        <a:effectLst/>
                        <a:latin typeface="Calibri" panose="020F0502020204030204" pitchFamily="34" charset="0"/>
                      </a:endParaRPr>
                    </a:p>
                  </a:txBody>
                  <a:tcPr marL="7620" marR="7620" marT="7620" marB="0" anchor="ctr"/>
                </a:tc>
                <a:tc>
                  <a:txBody>
                    <a:bodyPr/>
                    <a:lstStyle/>
                    <a:p>
                      <a:pPr algn="ctr" fontAlgn="ctr"/>
                      <a:r>
                        <a:rPr lang="en-IN" sz="1100" b="1" i="0" u="none" strike="noStrike">
                          <a:solidFill>
                            <a:schemeClr val="bg1"/>
                          </a:solidFill>
                          <a:effectLst/>
                          <a:latin typeface="Calibri" panose="020F0502020204030204" pitchFamily="34" charset="0"/>
                        </a:rPr>
                        <a:t>Nox</a:t>
                      </a:r>
                    </a:p>
                  </a:txBody>
                  <a:tcPr marL="7620" marR="7620" marT="7620" marB="0" anchor="ctr"/>
                </a:tc>
                <a:tc>
                  <a:txBody>
                    <a:bodyPr/>
                    <a:lstStyle/>
                    <a:p>
                      <a:pPr algn="ctr" fontAlgn="ctr"/>
                      <a:r>
                        <a:rPr lang="el-GR" sz="1100" b="1" i="0" u="none" strike="noStrike">
                          <a:solidFill>
                            <a:schemeClr val="bg1"/>
                          </a:solidFill>
                          <a:effectLst/>
                          <a:latin typeface="Calibri" panose="020F0502020204030204" pitchFamily="34" charset="0"/>
                        </a:rPr>
                        <a:t>λ</a:t>
                      </a:r>
                    </a:p>
                  </a:txBody>
                  <a:tcPr marL="7620" marR="7620" marT="7620" marB="0" anchor="ctr"/>
                </a:tc>
                <a:extLst>
                  <a:ext uri="{0D108BD9-81ED-4DB2-BD59-A6C34878D82A}">
                    <a16:rowId xmlns:a16="http://schemas.microsoft.com/office/drawing/2014/main" xmlns="" val="2275951400"/>
                  </a:ext>
                </a:extLst>
              </a:tr>
              <a:tr h="741680">
                <a:tc vMerge="1">
                  <a:txBody>
                    <a:bodyPr/>
                    <a:lstStyle/>
                    <a:p>
                      <a:endParaRPr lang="en-IN"/>
                    </a:p>
                  </a:txBody>
                  <a:tcPr/>
                </a:tc>
                <a:tc>
                  <a:txBody>
                    <a:bodyPr/>
                    <a:lstStyle/>
                    <a:p>
                      <a:pPr algn="ctr" fontAlgn="ctr"/>
                      <a:r>
                        <a:rPr lang="en-IN" sz="1100" b="1" i="0" u="none" strike="noStrike">
                          <a:solidFill>
                            <a:schemeClr val="bg1"/>
                          </a:solidFill>
                          <a:effectLst/>
                          <a:latin typeface="Calibri" panose="020F0502020204030204" pitchFamily="34" charset="0"/>
                        </a:rPr>
                        <a:t>N</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kgf</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t1</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t2</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t</a:t>
                      </a:r>
                      <a:r>
                        <a:rPr lang="en-IN" sz="1100" b="1" i="0" u="none" strike="noStrike" baseline="-25000" dirty="0">
                          <a:solidFill>
                            <a:schemeClr val="bg1"/>
                          </a:solidFill>
                          <a:effectLst/>
                          <a:latin typeface="Calibri" panose="020F0502020204030204" pitchFamily="34" charset="0"/>
                        </a:rPr>
                        <a:t>avg</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°C </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HSU</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 by volume</a:t>
                      </a:r>
                    </a:p>
                  </a:txBody>
                  <a:tcPr marL="7620" marR="7620" marT="7620" marB="0" anchor="ctr">
                    <a:solidFill>
                      <a:srgbClr val="4F81BD"/>
                    </a:solidFill>
                  </a:tcPr>
                </a:tc>
                <a:tc>
                  <a:txBody>
                    <a:bodyPr/>
                    <a:lstStyle/>
                    <a:p>
                      <a:pPr algn="ctr" fontAlgn="ctr"/>
                      <a:r>
                        <a:rPr lang="en-IN" sz="1100" b="1" i="0" u="none" strike="noStrike">
                          <a:solidFill>
                            <a:schemeClr val="bg1"/>
                          </a:solidFill>
                          <a:effectLst/>
                          <a:latin typeface="Calibri" panose="020F0502020204030204" pitchFamily="34" charset="0"/>
                        </a:rPr>
                        <a:t>ppm</a:t>
                      </a:r>
                    </a:p>
                  </a:txBody>
                  <a:tcPr marL="7620" marR="7620" marT="7620" marB="0" anchor="ctr">
                    <a:solidFill>
                      <a:srgbClr val="4F81BD"/>
                    </a:solidFill>
                  </a:tcPr>
                </a:tc>
                <a:tc>
                  <a:txBody>
                    <a:bodyPr/>
                    <a:lstStyle/>
                    <a:p>
                      <a:pPr algn="ctr" fontAlgn="ctr"/>
                      <a:r>
                        <a:rPr lang="en-IN" sz="1100" b="1" i="0" u="none" strike="noStrike" dirty="0">
                          <a:solidFill>
                            <a:schemeClr val="bg1"/>
                          </a:solidFill>
                          <a:effectLst/>
                          <a:latin typeface="Calibri" panose="020F0502020204030204" pitchFamily="34" charset="0"/>
                        </a:rPr>
                        <a:t> </a:t>
                      </a:r>
                    </a:p>
                  </a:txBody>
                  <a:tcPr marL="7620" marR="7620" marT="7620" marB="0" anchor="ctr">
                    <a:solidFill>
                      <a:srgbClr val="4F81BD"/>
                    </a:solidFill>
                  </a:tcPr>
                </a:tc>
                <a:extLst>
                  <a:ext uri="{0D108BD9-81ED-4DB2-BD59-A6C34878D82A}">
                    <a16:rowId xmlns:a16="http://schemas.microsoft.com/office/drawing/2014/main" xmlns="" val="2304699162"/>
                  </a:ext>
                </a:extLst>
              </a:tr>
              <a:tr h="741680">
                <a:tc>
                  <a:txBody>
                    <a:bodyPr/>
                    <a:lstStyle/>
                    <a:p>
                      <a:pPr algn="ctr" fontAlgn="ctr"/>
                      <a:r>
                        <a:rPr lang="en-IN" sz="1100" b="0" i="0" u="none" strike="noStrike" dirty="0">
                          <a:solidFill>
                            <a:srgbClr val="000000"/>
                          </a:solidFill>
                          <a:effectLst/>
                          <a:latin typeface="Calibri" panose="020F0502020204030204" pitchFamily="34" charset="0"/>
                        </a:rPr>
                        <a:t>20</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33.534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3.4</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44.13 </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43.96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smtClean="0">
                          <a:solidFill>
                            <a:srgbClr val="000000"/>
                          </a:solidFill>
                          <a:effectLst/>
                          <a:latin typeface="Calibri" panose="020F0502020204030204" pitchFamily="34" charset="0"/>
                        </a:rPr>
                        <a:t>44.04</a:t>
                      </a:r>
                      <a:r>
                        <a:rPr lang="en-IN" sz="1100" b="0" i="0" u="none" strike="noStrike" dirty="0">
                          <a:solidFill>
                            <a:srgbClr val="000000"/>
                          </a:solidFill>
                          <a:effectLst/>
                          <a:latin typeface="Calibri" panose="020F0502020204030204" pitchFamily="34" charset="0"/>
                        </a:rPr>
                        <a:t>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130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25.2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220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6.285</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18406536"/>
                  </a:ext>
                </a:extLst>
              </a:tr>
              <a:tr h="741680">
                <a:tc>
                  <a:txBody>
                    <a:bodyPr/>
                    <a:lstStyle/>
                    <a:p>
                      <a:pPr algn="ctr" fontAlgn="ctr"/>
                      <a:r>
                        <a:rPr lang="en-IN" sz="1100" b="0" i="0" u="none" strike="noStrike">
                          <a:solidFill>
                            <a:srgbClr val="000000"/>
                          </a:solidFill>
                          <a:effectLst/>
                          <a:latin typeface="Calibri" panose="020F0502020204030204" pitchFamily="34" charset="0"/>
                        </a:rPr>
                        <a:t>40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67.689</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6.9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35.29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35.01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35.15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0.07</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18.42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430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5.338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2935669647"/>
                  </a:ext>
                </a:extLst>
              </a:tr>
              <a:tr h="741680">
                <a:tc>
                  <a:txBody>
                    <a:bodyPr/>
                    <a:lstStyle/>
                    <a:p>
                      <a:pPr algn="ctr" fontAlgn="ctr"/>
                      <a:r>
                        <a:rPr lang="en-IN" sz="1100" b="0" i="0" u="none" strike="noStrike">
                          <a:solidFill>
                            <a:srgbClr val="000000"/>
                          </a:solidFill>
                          <a:effectLst/>
                          <a:latin typeface="Calibri" panose="020F0502020204030204" pitchFamily="34" charset="0"/>
                        </a:rPr>
                        <a:t>60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101.043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10.3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28.38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28.10</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28.24</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0.09</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17.63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706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4.128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74735582"/>
                  </a:ext>
                </a:extLst>
              </a:tr>
              <a:tr h="741680">
                <a:tc>
                  <a:txBody>
                    <a:bodyPr/>
                    <a:lstStyle/>
                    <a:p>
                      <a:pPr algn="ctr" fontAlgn="ctr"/>
                      <a:r>
                        <a:rPr lang="en-IN" sz="1100" b="0" i="0" u="none" strike="noStrike">
                          <a:solidFill>
                            <a:srgbClr val="000000"/>
                          </a:solidFill>
                          <a:effectLst/>
                          <a:latin typeface="Calibri" panose="020F0502020204030204" pitchFamily="34" charset="0"/>
                        </a:rPr>
                        <a:t>80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135.378</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13.8</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23.89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22.01</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22.95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0.16</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48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3.93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18.42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753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3.218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5230193"/>
                  </a:ext>
                </a:extLst>
              </a:tr>
              <a:tr h="741680">
                <a:tc>
                  <a:txBody>
                    <a:bodyPr/>
                    <a:lstStyle/>
                    <a:p>
                      <a:pPr algn="ctr" fontAlgn="ctr"/>
                      <a:r>
                        <a:rPr lang="en-IN" sz="1100" b="0" i="0" u="none" strike="noStrike">
                          <a:solidFill>
                            <a:srgbClr val="000000"/>
                          </a:solidFill>
                          <a:effectLst/>
                          <a:latin typeface="Calibri" panose="020F0502020204030204" pitchFamily="34" charset="0"/>
                        </a:rPr>
                        <a:t>100</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169.713</a:t>
                      </a:r>
                    </a:p>
                  </a:txBody>
                  <a:tcPr marL="7620" marR="7620" marT="7620" marB="0" anchor="ctr"/>
                </a:tc>
                <a:tc>
                  <a:txBody>
                    <a:bodyPr/>
                    <a:lstStyle/>
                    <a:p>
                      <a:pPr algn="ctr" fontAlgn="ctr"/>
                      <a:r>
                        <a:rPr lang="en-IN" sz="1100" b="0" i="0" u="none" strike="noStrike">
                          <a:solidFill>
                            <a:srgbClr val="000000"/>
                          </a:solidFill>
                          <a:effectLst/>
                          <a:latin typeface="Calibri" panose="020F0502020204030204" pitchFamily="34" charset="0"/>
                        </a:rPr>
                        <a:t>17.3</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16.89</a:t>
                      </a: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16.22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0" i="0" u="none" strike="noStrike" dirty="0">
                          <a:solidFill>
                            <a:srgbClr val="000000"/>
                          </a:solidFill>
                          <a:effectLst/>
                          <a:latin typeface="Calibri" panose="020F0502020204030204" pitchFamily="34" charset="0"/>
                        </a:rPr>
                        <a:t> </a:t>
                      </a:r>
                      <a:r>
                        <a:rPr lang="en-IN" sz="1100" b="0" i="0" u="none" strike="noStrike" dirty="0" smtClean="0">
                          <a:solidFill>
                            <a:srgbClr val="000000"/>
                          </a:solidFill>
                          <a:effectLst/>
                          <a:latin typeface="Calibri" panose="020F0502020204030204" pitchFamily="34" charset="0"/>
                        </a:rPr>
                        <a:t>16.55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318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56.5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0.38</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59.3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2.85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17.35</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873</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2.112</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504755347"/>
                  </a:ext>
                </a:extLst>
              </a:tr>
            </a:tbl>
          </a:graphicData>
        </a:graphic>
      </p:graphicFrame>
    </p:spTree>
    <p:extLst>
      <p:ext uri="{BB962C8B-B14F-4D97-AF65-F5344CB8AC3E}">
        <p14:creationId xmlns:p14="http://schemas.microsoft.com/office/powerpoint/2010/main" val="3707546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Engine Used:</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56</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F97D2957-06FE-A84A-86BE-875206F294A9}"/>
              </a:ext>
            </a:extLst>
          </p:cNvPr>
          <p:cNvSpPr>
            <a:spLocks noGrp="1"/>
          </p:cNvSpPr>
          <p:nvPr>
            <p:ph type="body" idx="1"/>
          </p:nvPr>
        </p:nvSpPr>
        <p:spPr/>
        <p:txBody>
          <a:bodyPr/>
          <a:lstStyle/>
          <a:p>
            <a:endParaRPr lang="en-US" sz="3000" dirty="0"/>
          </a:p>
          <a:p>
            <a:endParaRPr lang="en-US" sz="3000" dirty="0"/>
          </a:p>
          <a:p>
            <a:pPr marL="114300" indent="0">
              <a:buNone/>
            </a:pPr>
            <a:endParaRPr lang="en-US" sz="3000" dirty="0"/>
          </a:p>
          <a:p>
            <a:pPr marL="114300" indent="0" algn="ctr">
              <a:buNone/>
            </a:pPr>
            <a:r>
              <a:rPr lang="en-US" sz="3000" dirty="0"/>
              <a:t>KIRLOSKAR TV-1 ENGINE</a:t>
            </a:r>
            <a:endParaRPr lang="en-IN" sz="3000" dirty="0"/>
          </a:p>
        </p:txBody>
      </p:sp>
    </p:spTree>
    <p:extLst>
      <p:ext uri="{BB962C8B-B14F-4D97-AF65-F5344CB8AC3E}">
        <p14:creationId xmlns:p14="http://schemas.microsoft.com/office/powerpoint/2010/main" val="3757770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dirty="0">
                <a:solidFill>
                  <a:srgbClr val="1F497D"/>
                </a:solidFill>
                <a:latin typeface="Calibri" panose="020F0502020204030204"/>
                <a:ea typeface="Calibri" panose="020F0502020204030204"/>
                <a:cs typeface="Calibri" panose="020F0502020204030204"/>
                <a:sym typeface="Calibri" panose="020F0502020204030204"/>
              </a:rPr>
              <a:t>Engine Specifications</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57</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6" name="Table 6">
            <a:extLst>
              <a:ext uri="{FF2B5EF4-FFF2-40B4-BE49-F238E27FC236}">
                <a16:creationId xmlns:a16="http://schemas.microsoft.com/office/drawing/2014/main" xmlns="" id="{788C7148-68C7-AB36-5106-0CE737FCAF60}"/>
              </a:ext>
            </a:extLst>
          </p:cNvPr>
          <p:cNvGraphicFramePr>
            <a:graphicFrameLocks noGrp="1"/>
          </p:cNvGraphicFramePr>
          <p:nvPr>
            <p:extLst>
              <p:ext uri="{D42A27DB-BD31-4B8C-83A1-F6EECF244321}">
                <p14:modId xmlns:p14="http://schemas.microsoft.com/office/powerpoint/2010/main" val="1711839131"/>
              </p:ext>
            </p:extLst>
          </p:nvPr>
        </p:nvGraphicFramePr>
        <p:xfrm>
          <a:off x="1366837" y="1497329"/>
          <a:ext cx="6096000" cy="4079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552920382"/>
                    </a:ext>
                  </a:extLst>
                </a:gridCol>
                <a:gridCol w="3048000">
                  <a:extLst>
                    <a:ext uri="{9D8B030D-6E8A-4147-A177-3AD203B41FA5}">
                      <a16:colId xmlns:a16="http://schemas.microsoft.com/office/drawing/2014/main" xmlns="" val="1100982775"/>
                    </a:ext>
                  </a:extLst>
                </a:gridCol>
              </a:tblGrid>
              <a:tr h="370840">
                <a:tc>
                  <a:txBody>
                    <a:bodyPr/>
                    <a:lstStyle/>
                    <a:p>
                      <a:pPr algn="ctr"/>
                      <a:r>
                        <a:rPr lang="en-US" dirty="0"/>
                        <a:t>Specifications</a:t>
                      </a:r>
                      <a:endParaRPr lang="en-IN" dirty="0"/>
                    </a:p>
                  </a:txBody>
                  <a:tcPr/>
                </a:tc>
                <a:tc>
                  <a:txBody>
                    <a:bodyPr/>
                    <a:lstStyle/>
                    <a:p>
                      <a:pPr algn="ctr"/>
                      <a:r>
                        <a:rPr lang="en-US" dirty="0"/>
                        <a:t>Specifications</a:t>
                      </a:r>
                      <a:endParaRPr lang="en-IN" dirty="0"/>
                    </a:p>
                  </a:txBody>
                  <a:tcPr/>
                </a:tc>
                <a:extLst>
                  <a:ext uri="{0D108BD9-81ED-4DB2-BD59-A6C34878D82A}">
                    <a16:rowId xmlns:a16="http://schemas.microsoft.com/office/drawing/2014/main" xmlns="" val="1280671207"/>
                  </a:ext>
                </a:extLst>
              </a:tr>
              <a:tr h="370840">
                <a:tc>
                  <a:txBody>
                    <a:bodyPr/>
                    <a:lstStyle/>
                    <a:p>
                      <a:pPr algn="ctr"/>
                      <a:r>
                        <a:rPr lang="en-US" dirty="0"/>
                        <a:t>Type</a:t>
                      </a:r>
                      <a:endParaRPr lang="en-IN" dirty="0"/>
                    </a:p>
                  </a:txBody>
                  <a:tcPr/>
                </a:tc>
                <a:tc>
                  <a:txBody>
                    <a:bodyPr/>
                    <a:lstStyle/>
                    <a:p>
                      <a:pPr algn="ctr"/>
                      <a:r>
                        <a:rPr lang="en-US" dirty="0"/>
                        <a:t>Vertical, Water cooled, Four Stroke</a:t>
                      </a:r>
                      <a:endParaRPr lang="en-IN" dirty="0"/>
                    </a:p>
                  </a:txBody>
                  <a:tcPr/>
                </a:tc>
                <a:extLst>
                  <a:ext uri="{0D108BD9-81ED-4DB2-BD59-A6C34878D82A}">
                    <a16:rowId xmlns:a16="http://schemas.microsoft.com/office/drawing/2014/main" xmlns="" val="499885749"/>
                  </a:ext>
                </a:extLst>
              </a:tr>
              <a:tr h="370840">
                <a:tc>
                  <a:txBody>
                    <a:bodyPr/>
                    <a:lstStyle/>
                    <a:p>
                      <a:pPr algn="ctr"/>
                      <a:r>
                        <a:rPr lang="en-US" dirty="0"/>
                        <a:t>Bore</a:t>
                      </a:r>
                      <a:endParaRPr lang="en-IN" dirty="0"/>
                    </a:p>
                  </a:txBody>
                  <a:tcPr/>
                </a:tc>
                <a:tc>
                  <a:txBody>
                    <a:bodyPr/>
                    <a:lstStyle/>
                    <a:p>
                      <a:pPr algn="ctr"/>
                      <a:r>
                        <a:rPr lang="en-US" dirty="0"/>
                        <a:t>87.5 mm</a:t>
                      </a:r>
                      <a:endParaRPr lang="en-IN" dirty="0"/>
                    </a:p>
                  </a:txBody>
                  <a:tcPr/>
                </a:tc>
                <a:extLst>
                  <a:ext uri="{0D108BD9-81ED-4DB2-BD59-A6C34878D82A}">
                    <a16:rowId xmlns:a16="http://schemas.microsoft.com/office/drawing/2014/main" xmlns="" val="1501356414"/>
                  </a:ext>
                </a:extLst>
              </a:tr>
              <a:tr h="370840">
                <a:tc>
                  <a:txBody>
                    <a:bodyPr/>
                    <a:lstStyle/>
                    <a:p>
                      <a:pPr algn="ctr"/>
                      <a:r>
                        <a:rPr lang="en-US" dirty="0"/>
                        <a:t>Stroke</a:t>
                      </a:r>
                      <a:endParaRPr lang="en-IN" dirty="0"/>
                    </a:p>
                  </a:txBody>
                  <a:tcPr/>
                </a:tc>
                <a:tc>
                  <a:txBody>
                    <a:bodyPr/>
                    <a:lstStyle/>
                    <a:p>
                      <a:pPr algn="ctr"/>
                      <a:r>
                        <a:rPr lang="en-US" dirty="0"/>
                        <a:t>110 mm</a:t>
                      </a:r>
                      <a:endParaRPr lang="en-IN" dirty="0"/>
                    </a:p>
                  </a:txBody>
                  <a:tcPr/>
                </a:tc>
                <a:extLst>
                  <a:ext uri="{0D108BD9-81ED-4DB2-BD59-A6C34878D82A}">
                    <a16:rowId xmlns:a16="http://schemas.microsoft.com/office/drawing/2014/main" xmlns="" val="2629578821"/>
                  </a:ext>
                </a:extLst>
              </a:tr>
              <a:tr h="370840">
                <a:tc>
                  <a:txBody>
                    <a:bodyPr/>
                    <a:lstStyle/>
                    <a:p>
                      <a:pPr algn="ctr"/>
                      <a:r>
                        <a:rPr lang="en-US" dirty="0"/>
                        <a:t>Number of Cylinders</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xmlns="" val="1247951079"/>
                  </a:ext>
                </a:extLst>
              </a:tr>
              <a:tr h="370840">
                <a:tc>
                  <a:txBody>
                    <a:bodyPr/>
                    <a:lstStyle/>
                    <a:p>
                      <a:pPr algn="ctr"/>
                      <a:r>
                        <a:rPr lang="en-US" dirty="0"/>
                        <a:t>Compression Ratio</a:t>
                      </a:r>
                      <a:endParaRPr lang="en-IN" dirty="0"/>
                    </a:p>
                  </a:txBody>
                  <a:tcPr/>
                </a:tc>
                <a:tc>
                  <a:txBody>
                    <a:bodyPr/>
                    <a:lstStyle/>
                    <a:p>
                      <a:pPr algn="ctr"/>
                      <a:r>
                        <a:rPr lang="en-US" dirty="0"/>
                        <a:t>17.5:1</a:t>
                      </a:r>
                      <a:endParaRPr lang="en-IN" dirty="0"/>
                    </a:p>
                  </a:txBody>
                  <a:tcPr/>
                </a:tc>
                <a:extLst>
                  <a:ext uri="{0D108BD9-81ED-4DB2-BD59-A6C34878D82A}">
                    <a16:rowId xmlns:a16="http://schemas.microsoft.com/office/drawing/2014/main" xmlns="" val="279801619"/>
                  </a:ext>
                </a:extLst>
              </a:tr>
              <a:tr h="370840">
                <a:tc>
                  <a:txBody>
                    <a:bodyPr/>
                    <a:lstStyle/>
                    <a:p>
                      <a:pPr algn="ctr"/>
                      <a:r>
                        <a:rPr lang="en-US" dirty="0"/>
                        <a:t>Power</a:t>
                      </a:r>
                      <a:endParaRPr lang="en-IN" dirty="0"/>
                    </a:p>
                  </a:txBody>
                  <a:tcPr/>
                </a:tc>
                <a:tc>
                  <a:txBody>
                    <a:bodyPr/>
                    <a:lstStyle/>
                    <a:p>
                      <a:pPr algn="ctr"/>
                      <a:r>
                        <a:rPr lang="en-US" dirty="0"/>
                        <a:t>5.2 kW</a:t>
                      </a:r>
                      <a:endParaRPr lang="en-IN" dirty="0"/>
                    </a:p>
                  </a:txBody>
                  <a:tcPr/>
                </a:tc>
                <a:extLst>
                  <a:ext uri="{0D108BD9-81ED-4DB2-BD59-A6C34878D82A}">
                    <a16:rowId xmlns:a16="http://schemas.microsoft.com/office/drawing/2014/main" xmlns="" val="1885162094"/>
                  </a:ext>
                </a:extLst>
              </a:tr>
              <a:tr h="370840">
                <a:tc>
                  <a:txBody>
                    <a:bodyPr/>
                    <a:lstStyle/>
                    <a:p>
                      <a:pPr algn="ctr"/>
                      <a:r>
                        <a:rPr lang="en-US" dirty="0"/>
                        <a:t>Speed</a:t>
                      </a:r>
                      <a:endParaRPr lang="en-IN" dirty="0"/>
                    </a:p>
                  </a:txBody>
                  <a:tcPr/>
                </a:tc>
                <a:tc>
                  <a:txBody>
                    <a:bodyPr/>
                    <a:lstStyle/>
                    <a:p>
                      <a:pPr algn="ctr"/>
                      <a:r>
                        <a:rPr lang="en-US" dirty="0"/>
                        <a:t>1500 rpm</a:t>
                      </a:r>
                      <a:endParaRPr lang="en-IN" dirty="0"/>
                    </a:p>
                  </a:txBody>
                  <a:tcPr/>
                </a:tc>
                <a:extLst>
                  <a:ext uri="{0D108BD9-81ED-4DB2-BD59-A6C34878D82A}">
                    <a16:rowId xmlns:a16="http://schemas.microsoft.com/office/drawing/2014/main" xmlns="" val="324093901"/>
                  </a:ext>
                </a:extLst>
              </a:tr>
              <a:tr h="370840">
                <a:tc>
                  <a:txBody>
                    <a:bodyPr/>
                    <a:lstStyle/>
                    <a:p>
                      <a:pPr algn="ctr"/>
                      <a:r>
                        <a:rPr lang="en-US" dirty="0"/>
                        <a:t>Loading Device</a:t>
                      </a:r>
                      <a:endParaRPr lang="en-IN" dirty="0"/>
                    </a:p>
                  </a:txBody>
                  <a:tcPr/>
                </a:tc>
                <a:tc>
                  <a:txBody>
                    <a:bodyPr/>
                    <a:lstStyle/>
                    <a:p>
                      <a:pPr algn="ctr"/>
                      <a:r>
                        <a:rPr lang="en-US" dirty="0"/>
                        <a:t>Eddy Current Dynamometer</a:t>
                      </a:r>
                      <a:endParaRPr lang="en-IN" dirty="0"/>
                    </a:p>
                  </a:txBody>
                  <a:tcPr/>
                </a:tc>
                <a:extLst>
                  <a:ext uri="{0D108BD9-81ED-4DB2-BD59-A6C34878D82A}">
                    <a16:rowId xmlns:a16="http://schemas.microsoft.com/office/drawing/2014/main" xmlns="" val="3408627404"/>
                  </a:ext>
                </a:extLst>
              </a:tr>
              <a:tr h="370840">
                <a:tc>
                  <a:txBody>
                    <a:bodyPr/>
                    <a:lstStyle/>
                    <a:p>
                      <a:pPr algn="ctr"/>
                      <a:r>
                        <a:rPr lang="en-US" dirty="0"/>
                        <a:t>Injection Timing</a:t>
                      </a:r>
                      <a:endParaRPr lang="en-IN" dirty="0"/>
                    </a:p>
                  </a:txBody>
                  <a:tcPr/>
                </a:tc>
                <a:tc>
                  <a:txBody>
                    <a:bodyPr/>
                    <a:lstStyle/>
                    <a:p>
                      <a:pPr algn="ctr"/>
                      <a:r>
                        <a:rPr lang="en-US" dirty="0"/>
                        <a:t>23° before TDC</a:t>
                      </a:r>
                      <a:endParaRPr lang="en-IN" dirty="0"/>
                    </a:p>
                  </a:txBody>
                  <a:tcPr/>
                </a:tc>
                <a:extLst>
                  <a:ext uri="{0D108BD9-81ED-4DB2-BD59-A6C34878D82A}">
                    <a16:rowId xmlns:a16="http://schemas.microsoft.com/office/drawing/2014/main" xmlns="" val="1213521221"/>
                  </a:ext>
                </a:extLst>
              </a:tr>
              <a:tr h="370840">
                <a:tc>
                  <a:txBody>
                    <a:bodyPr/>
                    <a:lstStyle/>
                    <a:p>
                      <a:pPr algn="ctr"/>
                      <a:r>
                        <a:rPr lang="en-US" dirty="0"/>
                        <a:t>Injection Pressure</a:t>
                      </a:r>
                      <a:endParaRPr lang="en-IN" dirty="0"/>
                    </a:p>
                  </a:txBody>
                  <a:tcPr/>
                </a:tc>
                <a:tc>
                  <a:txBody>
                    <a:bodyPr/>
                    <a:lstStyle/>
                    <a:p>
                      <a:pPr algn="ctr"/>
                      <a:r>
                        <a:rPr lang="en-US" dirty="0"/>
                        <a:t>220 bar</a:t>
                      </a:r>
                      <a:endParaRPr lang="en-IN" dirty="0"/>
                    </a:p>
                  </a:txBody>
                  <a:tcPr/>
                </a:tc>
                <a:extLst>
                  <a:ext uri="{0D108BD9-81ED-4DB2-BD59-A6C34878D82A}">
                    <a16:rowId xmlns:a16="http://schemas.microsoft.com/office/drawing/2014/main" xmlns="" val="3151913863"/>
                  </a:ext>
                </a:extLst>
              </a:tr>
            </a:tbl>
          </a:graphicData>
        </a:graphic>
      </p:graphicFrame>
    </p:spTree>
    <p:extLst>
      <p:ext uri="{BB962C8B-B14F-4D97-AF65-F5344CB8AC3E}">
        <p14:creationId xmlns:p14="http://schemas.microsoft.com/office/powerpoint/2010/main" val="3994512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Engine </a:t>
            </a:r>
            <a:r>
              <a:rPr lang="en-US" sz="2400" b="1" dirty="0">
                <a:solidFill>
                  <a:srgbClr val="1F497D"/>
                </a:solidFill>
                <a:latin typeface="Calibri" panose="020F0502020204030204"/>
                <a:ea typeface="Calibri" panose="020F0502020204030204"/>
                <a:cs typeface="Calibri" panose="020F0502020204030204"/>
                <a:sym typeface="Calibri" panose="020F0502020204030204"/>
              </a:rPr>
              <a:t>Layout</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58</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7" name="Picture 6">
            <a:extLst>
              <a:ext uri="{FF2B5EF4-FFF2-40B4-BE49-F238E27FC236}">
                <a16:creationId xmlns:a16="http://schemas.microsoft.com/office/drawing/2014/main" xmlns="" id="{0773DA56-161A-F043-B998-A843773022D7}"/>
              </a:ext>
            </a:extLst>
          </p:cNvPr>
          <p:cNvPicPr>
            <a:picLocks noChangeAspect="1"/>
          </p:cNvPicPr>
          <p:nvPr/>
        </p:nvPicPr>
        <p:blipFill>
          <a:blip r:embed="rId4"/>
          <a:stretch>
            <a:fillRect/>
          </a:stretch>
        </p:blipFill>
        <p:spPr>
          <a:xfrm>
            <a:off x="422672" y="1476375"/>
            <a:ext cx="8298656" cy="3905250"/>
          </a:xfrm>
          <a:prstGeom prst="rect">
            <a:avLst/>
          </a:prstGeom>
        </p:spPr>
      </p:pic>
    </p:spTree>
    <p:extLst>
      <p:ext uri="{BB962C8B-B14F-4D97-AF65-F5344CB8AC3E}">
        <p14:creationId xmlns:p14="http://schemas.microsoft.com/office/powerpoint/2010/main" val="50276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26" name="Google Shape;126;p16"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27" name="Google Shape;127;p16"/>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28" name="Google Shape;128;p16"/>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WORK SCHEDULE: </a:t>
            </a:r>
          </a:p>
        </p:txBody>
      </p:sp>
      <p:sp>
        <p:nvSpPr>
          <p:cNvPr id="129" name="Google Shape;129;p16"/>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5</a:t>
            </a:r>
          </a:p>
        </p:txBody>
      </p:sp>
      <p:sp>
        <p:nvSpPr>
          <p:cNvPr id="130" name="Google Shape;130;p1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2">
            <a:extLst>
              <a:ext uri="{FF2B5EF4-FFF2-40B4-BE49-F238E27FC236}">
                <a16:creationId xmlns:a16="http://schemas.microsoft.com/office/drawing/2014/main" xmlns="" id="{993F422B-72ED-AC17-059D-4530F6A47776}"/>
              </a:ext>
            </a:extLst>
          </p:cNvPr>
          <p:cNvGraphicFramePr>
            <a:graphicFrameLocks noGrp="1"/>
          </p:cNvGraphicFramePr>
          <p:nvPr>
            <p:extLst>
              <p:ext uri="{D42A27DB-BD31-4B8C-83A1-F6EECF244321}">
                <p14:modId xmlns:p14="http://schemas.microsoft.com/office/powerpoint/2010/main" val="1629445593"/>
              </p:ext>
            </p:extLst>
          </p:nvPr>
        </p:nvGraphicFramePr>
        <p:xfrm>
          <a:off x="1373155" y="1646989"/>
          <a:ext cx="6397690" cy="3564022"/>
        </p:xfrm>
        <a:graphic>
          <a:graphicData uri="http://schemas.openxmlformats.org/drawingml/2006/table">
            <a:tbl>
              <a:tblPr firstRow="1" bandRow="1">
                <a:tableStyleId>{5C22544A-7EE6-4342-B048-85BDC9FD1C3A}</a:tableStyleId>
              </a:tblPr>
              <a:tblGrid>
                <a:gridCol w="3198845">
                  <a:extLst>
                    <a:ext uri="{9D8B030D-6E8A-4147-A177-3AD203B41FA5}">
                      <a16:colId xmlns:a16="http://schemas.microsoft.com/office/drawing/2014/main" xmlns="" val="595532989"/>
                    </a:ext>
                  </a:extLst>
                </a:gridCol>
                <a:gridCol w="3198845">
                  <a:extLst>
                    <a:ext uri="{9D8B030D-6E8A-4147-A177-3AD203B41FA5}">
                      <a16:colId xmlns:a16="http://schemas.microsoft.com/office/drawing/2014/main" xmlns="" val="1468659487"/>
                    </a:ext>
                  </a:extLst>
                </a:gridCol>
              </a:tblGrid>
              <a:tr h="427282">
                <a:tc>
                  <a:txBody>
                    <a:bodyPr/>
                    <a:lstStyle/>
                    <a:p>
                      <a:pPr algn="ctr"/>
                      <a:r>
                        <a:rPr lang="en-US" dirty="0"/>
                        <a:t>WEEK</a:t>
                      </a:r>
                      <a:endParaRPr lang="en-IN" dirty="0"/>
                    </a:p>
                  </a:txBody>
                  <a:tcPr/>
                </a:tc>
                <a:tc>
                  <a:txBody>
                    <a:bodyPr/>
                    <a:lstStyle/>
                    <a:p>
                      <a:pPr algn="ctr"/>
                      <a:r>
                        <a:rPr lang="en-US" dirty="0"/>
                        <a:t>WORK</a:t>
                      </a:r>
                      <a:endParaRPr lang="en-IN" dirty="0"/>
                    </a:p>
                  </a:txBody>
                  <a:tcPr/>
                </a:tc>
                <a:extLst>
                  <a:ext uri="{0D108BD9-81ED-4DB2-BD59-A6C34878D82A}">
                    <a16:rowId xmlns:a16="http://schemas.microsoft.com/office/drawing/2014/main" xmlns="" val="2305859051"/>
                  </a:ext>
                </a:extLst>
              </a:tr>
              <a:tr h="522790">
                <a:tc>
                  <a:txBody>
                    <a:bodyPr/>
                    <a:lstStyle/>
                    <a:p>
                      <a:pPr algn="ctr"/>
                      <a:r>
                        <a:rPr lang="en-US" dirty="0"/>
                        <a:t>VIII</a:t>
                      </a:r>
                      <a:endParaRPr lang="en-IN" dirty="0"/>
                    </a:p>
                  </a:txBody>
                  <a:tcPr/>
                </a:tc>
                <a:tc>
                  <a:txBody>
                    <a:bodyPr/>
                    <a:lstStyle/>
                    <a:p>
                      <a:pPr algn="ctr"/>
                      <a:r>
                        <a:rPr lang="en-US" dirty="0"/>
                        <a:t>Nano additive properties SEM, TEM</a:t>
                      </a:r>
                      <a:endParaRPr lang="en-IN" dirty="0"/>
                    </a:p>
                  </a:txBody>
                  <a:tcPr/>
                </a:tc>
                <a:extLst>
                  <a:ext uri="{0D108BD9-81ED-4DB2-BD59-A6C34878D82A}">
                    <a16:rowId xmlns:a16="http://schemas.microsoft.com/office/drawing/2014/main" xmlns="" val="1382275795"/>
                  </a:ext>
                </a:extLst>
              </a:tr>
              <a:tr h="522790">
                <a:tc>
                  <a:txBody>
                    <a:bodyPr/>
                    <a:lstStyle/>
                    <a:p>
                      <a:pPr algn="ctr"/>
                      <a:r>
                        <a:rPr lang="en-US" dirty="0"/>
                        <a:t>IX</a:t>
                      </a:r>
                      <a:endParaRPr lang="en-IN" dirty="0"/>
                    </a:p>
                  </a:txBody>
                  <a:tcPr/>
                </a:tc>
                <a:tc>
                  <a:txBody>
                    <a:bodyPr/>
                    <a:lstStyle/>
                    <a:p>
                      <a:pPr algn="ctr"/>
                      <a:r>
                        <a:rPr lang="en-US" dirty="0"/>
                        <a:t>Engine Testing</a:t>
                      </a:r>
                      <a:endParaRPr lang="en-IN" dirty="0"/>
                    </a:p>
                  </a:txBody>
                  <a:tcPr/>
                </a:tc>
                <a:extLst>
                  <a:ext uri="{0D108BD9-81ED-4DB2-BD59-A6C34878D82A}">
                    <a16:rowId xmlns:a16="http://schemas.microsoft.com/office/drawing/2014/main" xmlns="" val="2587881816"/>
                  </a:ext>
                </a:extLst>
              </a:tr>
              <a:tr h="522790">
                <a:tc>
                  <a:txBody>
                    <a:bodyPr/>
                    <a:lstStyle/>
                    <a:p>
                      <a:pPr algn="ctr"/>
                      <a:r>
                        <a:rPr lang="en-US" dirty="0"/>
                        <a:t>X</a:t>
                      </a:r>
                      <a:endParaRPr lang="en-IN" dirty="0"/>
                    </a:p>
                  </a:txBody>
                  <a:tcPr/>
                </a:tc>
                <a:tc>
                  <a:txBody>
                    <a:bodyPr/>
                    <a:lstStyle/>
                    <a:p>
                      <a:pPr algn="ctr"/>
                      <a:r>
                        <a:rPr lang="en-US" dirty="0"/>
                        <a:t>Calculation</a:t>
                      </a:r>
                      <a:endParaRPr lang="en-IN" dirty="0"/>
                    </a:p>
                  </a:txBody>
                  <a:tcPr/>
                </a:tc>
                <a:extLst>
                  <a:ext uri="{0D108BD9-81ED-4DB2-BD59-A6C34878D82A}">
                    <a16:rowId xmlns:a16="http://schemas.microsoft.com/office/drawing/2014/main" xmlns="" val="465991808"/>
                  </a:ext>
                </a:extLst>
              </a:tr>
              <a:tr h="522790">
                <a:tc>
                  <a:txBody>
                    <a:bodyPr/>
                    <a:lstStyle/>
                    <a:p>
                      <a:pPr algn="ctr"/>
                      <a:r>
                        <a:rPr lang="en-US" dirty="0"/>
                        <a:t>XI</a:t>
                      </a:r>
                      <a:endParaRPr lang="en-IN" dirty="0"/>
                    </a:p>
                  </a:txBody>
                  <a:tcPr/>
                </a:tc>
                <a:tc>
                  <a:txBody>
                    <a:bodyPr/>
                    <a:lstStyle/>
                    <a:p>
                      <a:pPr algn="ctr"/>
                      <a:r>
                        <a:rPr lang="en-US" dirty="0"/>
                        <a:t>Report Making</a:t>
                      </a:r>
                      <a:endParaRPr lang="en-IN" dirty="0"/>
                    </a:p>
                  </a:txBody>
                  <a:tcPr/>
                </a:tc>
                <a:extLst>
                  <a:ext uri="{0D108BD9-81ED-4DB2-BD59-A6C34878D82A}">
                    <a16:rowId xmlns:a16="http://schemas.microsoft.com/office/drawing/2014/main" xmlns="" val="1318779400"/>
                  </a:ext>
                </a:extLst>
              </a:tr>
              <a:tr h="522790">
                <a:tc>
                  <a:txBody>
                    <a:bodyPr/>
                    <a:lstStyle/>
                    <a:p>
                      <a:pPr algn="ctr"/>
                      <a:r>
                        <a:rPr lang="en-US" dirty="0"/>
                        <a:t>XII</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a:t>Report Making</a:t>
                      </a:r>
                      <a:endParaRPr lang="en-IN" dirty="0"/>
                    </a:p>
                  </a:txBody>
                  <a:tcPr/>
                </a:tc>
                <a:extLst>
                  <a:ext uri="{0D108BD9-81ED-4DB2-BD59-A6C34878D82A}">
                    <a16:rowId xmlns:a16="http://schemas.microsoft.com/office/drawing/2014/main" xmlns="" val="3356528508"/>
                  </a:ext>
                </a:extLst>
              </a:tr>
              <a:tr h="522790">
                <a:tc>
                  <a:txBody>
                    <a:bodyPr/>
                    <a:lstStyle/>
                    <a:p>
                      <a:pPr algn="ctr"/>
                      <a:r>
                        <a:rPr lang="en-US" dirty="0"/>
                        <a:t>XIII</a:t>
                      </a:r>
                      <a:endParaRPr lang="en-IN" dirty="0"/>
                    </a:p>
                  </a:txBody>
                  <a:tcPr/>
                </a:tc>
                <a:tc>
                  <a:txBody>
                    <a:bodyPr/>
                    <a:lstStyle/>
                    <a:p>
                      <a:pPr algn="ctr"/>
                      <a:r>
                        <a:rPr lang="en-US" dirty="0"/>
                        <a:t>Report Making</a:t>
                      </a:r>
                      <a:endParaRPr lang="en-IN" dirty="0"/>
                    </a:p>
                  </a:txBody>
                  <a:tcPr/>
                </a:tc>
                <a:extLst>
                  <a:ext uri="{0D108BD9-81ED-4DB2-BD59-A6C34878D82A}">
                    <a16:rowId xmlns:a16="http://schemas.microsoft.com/office/drawing/2014/main" xmlns="" val="707851921"/>
                  </a:ext>
                </a:extLst>
              </a:tr>
            </a:tbl>
          </a:graphicData>
        </a:graphic>
      </p:graphicFrame>
    </p:spTree>
    <p:extLst>
      <p:ext uri="{BB962C8B-B14F-4D97-AF65-F5344CB8AC3E}">
        <p14:creationId xmlns:p14="http://schemas.microsoft.com/office/powerpoint/2010/main" val="29844811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499" y="188912"/>
            <a:ext cx="748077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Engine </a:t>
            </a:r>
            <a:r>
              <a:rPr lang="en-US" sz="2400" b="1" dirty="0">
                <a:solidFill>
                  <a:srgbClr val="1F497D"/>
                </a:solidFill>
                <a:latin typeface="Calibri" panose="020F0502020204030204"/>
                <a:ea typeface="Calibri" panose="020F0502020204030204"/>
                <a:cs typeface="Calibri" panose="020F0502020204030204"/>
                <a:sym typeface="Calibri" panose="020F0502020204030204"/>
              </a:rPr>
              <a:t>Image</a:t>
            </a: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59</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pic>
        <p:nvPicPr>
          <p:cNvPr id="3" name="Picture 2">
            <a:extLst>
              <a:ext uri="{FF2B5EF4-FFF2-40B4-BE49-F238E27FC236}">
                <a16:creationId xmlns:a16="http://schemas.microsoft.com/office/drawing/2014/main" xmlns="" id="{5FAE5176-A3EE-32E4-726C-5B2D084C1863}"/>
              </a:ext>
            </a:extLst>
          </p:cNvPr>
          <p:cNvPicPr>
            <a:picLocks noChangeAspect="1"/>
          </p:cNvPicPr>
          <p:nvPr/>
        </p:nvPicPr>
        <p:blipFill>
          <a:blip r:embed="rId4"/>
          <a:stretch>
            <a:fillRect/>
          </a:stretch>
        </p:blipFill>
        <p:spPr>
          <a:xfrm>
            <a:off x="366712" y="1433512"/>
            <a:ext cx="8410575" cy="3990975"/>
          </a:xfrm>
          <a:prstGeom prst="rect">
            <a:avLst/>
          </a:prstGeom>
        </p:spPr>
      </p:pic>
    </p:spTree>
    <p:extLst>
      <p:ext uri="{BB962C8B-B14F-4D97-AF65-F5344CB8AC3E}">
        <p14:creationId xmlns:p14="http://schemas.microsoft.com/office/powerpoint/2010/main" val="883664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EXPECTED OUTCOME: </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a:t>
            </a:r>
            <a:r>
              <a:rPr lang="en-US" sz="1200" dirty="0">
                <a:solidFill>
                  <a:srgbClr val="BFBFBF"/>
                </a:solidFill>
              </a:rPr>
              <a:t>60</a:t>
            </a:r>
            <a:endParaRPr lang="en-US" sz="1200" b="0" i="0" u="none" dirty="0">
              <a:solidFill>
                <a:srgbClr val="BFBFBF"/>
              </a:solidFill>
              <a:latin typeface="Arial" panose="020B0604020202020204"/>
              <a:ea typeface="Arial" panose="020B0604020202020204"/>
              <a:cs typeface="Arial" panose="020B0604020202020204"/>
              <a:sym typeface="Arial" panose="020B0604020202020204"/>
            </a:endParaRP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775E1957-2908-D282-8E22-D80F6FCCDAF9}"/>
              </a:ext>
            </a:extLst>
          </p:cNvPr>
          <p:cNvSpPr>
            <a:spLocks noGrp="1"/>
          </p:cNvSpPr>
          <p:nvPr>
            <p:ph type="body" idx="1"/>
          </p:nvPr>
        </p:nvSpPr>
        <p:spPr/>
        <p:txBody>
          <a:bodyPr/>
          <a:lstStyle/>
          <a:p>
            <a:pPr marL="114300" indent="0" algn="just">
              <a:buNone/>
            </a:pPr>
            <a:endParaRPr lang="en-US" sz="2800" dirty="0">
              <a:latin typeface="+mj-lt"/>
            </a:endParaRPr>
          </a:p>
          <a:p>
            <a:pPr marL="114300" indent="0" algn="just">
              <a:buNone/>
            </a:pPr>
            <a:endParaRPr lang="en-US" sz="2800" dirty="0">
              <a:latin typeface="+mj-lt"/>
            </a:endParaRPr>
          </a:p>
          <a:p>
            <a:pPr marL="114300" indent="0" algn="just">
              <a:buNone/>
            </a:pPr>
            <a:r>
              <a:rPr lang="en-US" sz="2800" dirty="0">
                <a:latin typeface="+mj-lt"/>
              </a:rPr>
              <a:t>Expecting that CI Engine will run give good performance and efficiency with the combination of CNSL+Al</a:t>
            </a:r>
            <a:r>
              <a:rPr lang="en-US" sz="2800" baseline="-25000" dirty="0">
                <a:latin typeface="+mj-lt"/>
              </a:rPr>
              <a:t>2</a:t>
            </a:r>
            <a:r>
              <a:rPr lang="en-US" sz="2800" dirty="0">
                <a:latin typeface="+mj-lt"/>
              </a:rPr>
              <a:t>O</a:t>
            </a:r>
            <a:r>
              <a:rPr lang="en-US" sz="2800" baseline="-25000" dirty="0">
                <a:latin typeface="+mj-lt"/>
              </a:rPr>
              <a:t>3</a:t>
            </a:r>
          </a:p>
        </p:txBody>
      </p:sp>
    </p:spTree>
    <p:extLst>
      <p:ext uri="{BB962C8B-B14F-4D97-AF65-F5344CB8AC3E}">
        <p14:creationId xmlns:p14="http://schemas.microsoft.com/office/powerpoint/2010/main" val="271121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0" name="Google Shape;150;p18"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51" name="Google Shape;151;p18"/>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8"/>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OUTCOME: </a:t>
            </a:r>
          </a:p>
        </p:txBody>
      </p:sp>
      <p:sp>
        <p:nvSpPr>
          <p:cNvPr id="153" name="Google Shape;153;p18"/>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61</a:t>
            </a:r>
          </a:p>
        </p:txBody>
      </p:sp>
      <p:sp>
        <p:nvSpPr>
          <p:cNvPr id="154" name="Google Shape;154;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
        <p:nvSpPr>
          <p:cNvPr id="3" name="Text Placeholder 2">
            <a:extLst>
              <a:ext uri="{FF2B5EF4-FFF2-40B4-BE49-F238E27FC236}">
                <a16:creationId xmlns:a16="http://schemas.microsoft.com/office/drawing/2014/main" xmlns="" id="{775E1957-2908-D282-8E22-D80F6FCCDAF9}"/>
              </a:ext>
            </a:extLst>
          </p:cNvPr>
          <p:cNvSpPr>
            <a:spLocks noGrp="1"/>
          </p:cNvSpPr>
          <p:nvPr>
            <p:ph type="body" idx="1"/>
          </p:nvPr>
        </p:nvSpPr>
        <p:spPr/>
        <p:txBody>
          <a:bodyPr/>
          <a:lstStyle/>
          <a:p>
            <a:pPr marL="114300" indent="0" algn="just">
              <a:buNone/>
            </a:pPr>
            <a:endParaRPr lang="en-US" sz="2800" baseline="-25000" dirty="0">
              <a:latin typeface="+mj-lt"/>
            </a:endParaRPr>
          </a:p>
        </p:txBody>
      </p:sp>
    </p:spTree>
    <p:extLst>
      <p:ext uri="{BB962C8B-B14F-4D97-AF65-F5344CB8AC3E}">
        <p14:creationId xmlns:p14="http://schemas.microsoft.com/office/powerpoint/2010/main" val="3657449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10" name="Google Shape;210;p23"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211" name="Google Shape;211;p23"/>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62</a:t>
            </a:r>
          </a:p>
        </p:txBody>
      </p:sp>
      <p:sp>
        <p:nvSpPr>
          <p:cNvPr id="212" name="Google Shape;212;p23"/>
          <p:cNvSpPr/>
          <p:nvPr/>
        </p:nvSpPr>
        <p:spPr>
          <a:xfrm>
            <a:off x="107950" y="288448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13" name="Google Shape;213;p23"/>
          <p:cNvSpPr txBox="1"/>
          <p:nvPr/>
        </p:nvSpPr>
        <p:spPr>
          <a:xfrm>
            <a:off x="317500" y="2925762"/>
            <a:ext cx="85979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Thank You    </a:t>
            </a:r>
          </a:p>
        </p:txBody>
      </p:sp>
      <p:sp>
        <p:nvSpPr>
          <p:cNvPr id="214" name="Google Shape;214;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6</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3104361054"/>
              </p:ext>
            </p:extLst>
          </p:nvPr>
        </p:nvGraphicFramePr>
        <p:xfrm>
          <a:off x="317501" y="886408"/>
          <a:ext cx="8645524" cy="5401954"/>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u="none" strike="noStrike" kern="1200" cap="none" dirty="0">
                          <a:solidFill>
                            <a:srgbClr val="000000"/>
                          </a:solidFill>
                          <a:latin typeface="+mn-lt"/>
                          <a:ea typeface="Arial"/>
                          <a:cs typeface="Arial"/>
                          <a:sym typeface="Arial"/>
                        </a:rPr>
                        <a:t>Cashew nut shell: a potential bio-resource for the production of green environmentally friendly chemicals, materials and fuels</a:t>
                      </a:r>
                      <a:endParaRPr lang="en-US" sz="1400" b="0" i="1" kern="1200" dirty="0">
                        <a:solidFill>
                          <a:srgbClr val="000000"/>
                        </a:solidFill>
                        <a:latin typeface="+mn-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James Mgaya</a:t>
                      </a: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cs typeface="Arial"/>
                          <a:sym typeface="Arial"/>
                        </a:rPr>
                        <a:t>Ginena Bildard Shombe</a:t>
                      </a: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cs typeface="Arial"/>
                          <a:sym typeface="Arial"/>
                        </a:rPr>
                        <a:t>Sixberth Mlowe</a:t>
                      </a: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cs typeface="Arial"/>
                          <a:sym typeface="Arial"/>
                        </a:rPr>
                        <a:t>Egid B. Mubolu</a:t>
                      </a:r>
                    </a:p>
                    <a:p>
                      <a:pPr marL="0" marR="0" lvl="0" indent="0" algn="l" rtl="0">
                        <a:spcBef>
                          <a:spcPts val="0"/>
                        </a:spcBef>
                        <a:spcAft>
                          <a:spcPts val="0"/>
                        </a:spcAft>
                        <a:buClr>
                          <a:srgbClr val="000000"/>
                        </a:buClr>
                        <a:buSzPts val="1800"/>
                        <a:buFont typeface="Arial"/>
                        <a:buNone/>
                      </a:pPr>
                      <a:r>
                        <a:rPr lang="en-US" sz="1400" dirty="0">
                          <a:latin typeface="+mj-lt"/>
                        </a:rPr>
                        <a:t>University of Dares Salaam, Tanzania.</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sng" strike="noStrike" dirty="0">
                          <a:solidFill>
                            <a:schemeClr val="dk1"/>
                          </a:solidFill>
                          <a:latin typeface="+mj-lt"/>
                          <a:ea typeface="Calibri"/>
                          <a:cs typeface="Calibri"/>
                          <a:sym typeface="Calibri"/>
                        </a:rPr>
                        <a:t>The Royal Society of Chemistry 2019</a:t>
                      </a:r>
                    </a:p>
                    <a:p>
                      <a:pPr marL="0" marR="0" lvl="0" indent="0" algn="l" rtl="0">
                        <a:spcBef>
                          <a:spcPts val="0"/>
                        </a:spcBef>
                        <a:spcAft>
                          <a:spcPts val="0"/>
                        </a:spcAft>
                        <a:buNone/>
                      </a:pPr>
                      <a:r>
                        <a:rPr lang="en-US" sz="1400" b="0" i="0" u="sng" strike="noStrike" dirty="0">
                          <a:solidFill>
                            <a:schemeClr val="dk1"/>
                          </a:solidFill>
                          <a:latin typeface="+mj-lt"/>
                          <a:ea typeface="Calibri"/>
                          <a:cs typeface="Calibri"/>
                          <a:sym typeface="Calibri"/>
                        </a:rPr>
                        <a:t>https://www.researchgate.net/publication/330283687_Cashew_nut_shell_a_potential_bio-resource_for_the_production_of_green_environmentally_friendly_chemicals_materials_and_fuels</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January 2019</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dirty="0">
                          <a:solidFill>
                            <a:srgbClr val="000000"/>
                          </a:solidFill>
                          <a:latin typeface="+mj-lt"/>
                          <a:ea typeface="Arial"/>
                          <a:cs typeface="Arial"/>
                          <a:sym typeface="Arial"/>
                        </a:rPr>
                        <a:t>Cashew Nut Shell Liquid </a:t>
                      </a:r>
                      <a:r>
                        <a:rPr lang="en-IN" sz="1400" b="0" dirty="0">
                          <a:solidFill>
                            <a:srgbClr val="000000"/>
                          </a:solidFill>
                          <a:latin typeface="+mj-lt"/>
                          <a:ea typeface="Times New Roman"/>
                          <a:cs typeface="Times New Roman"/>
                          <a:sym typeface="Times New Roman"/>
                        </a:rPr>
                        <a:t>(CNSL) </a:t>
                      </a:r>
                      <a:endParaRPr sz="1400" b="0" dirty="0">
                        <a:solidFill>
                          <a:srgbClr val="0000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a:buChar char="•"/>
                      </a:pPr>
                      <a:r>
                        <a:rPr lang="en-IN" sz="1400" b="0" i="0" u="none" strike="noStrike" cap="none" dirty="0">
                          <a:solidFill>
                            <a:srgbClr val="000000"/>
                          </a:solidFill>
                          <a:effectLst/>
                          <a:latin typeface="+mj-lt"/>
                          <a:ea typeface="Arial"/>
                          <a:cs typeface="Arial"/>
                          <a:sym typeface="Arial"/>
                        </a:rPr>
                        <a:t>CNSL. has innumerable applications in polymer based industries such as friction linings, paints and varnishes, laminating resins, rubber compounding resins, cashew cements, polyurethane based polymers, surfactants, epoxy resins, foundry chemicals and intermediates for chemical industry.</a:t>
                      </a:r>
                    </a:p>
                    <a:p>
                      <a:pPr marL="285750" marR="0" lvl="0" indent="-285750" algn="l" rtl="0">
                        <a:spcBef>
                          <a:spcPts val="0"/>
                        </a:spcBef>
                        <a:spcAft>
                          <a:spcPts val="0"/>
                        </a:spcAft>
                        <a:buClr>
                          <a:srgbClr val="000000"/>
                        </a:buClr>
                        <a:buSzPts val="1800"/>
                        <a:buFont typeface="Arial"/>
                        <a:buChar char="•"/>
                      </a:pPr>
                      <a:r>
                        <a:rPr lang="en-US" sz="1400" dirty="0">
                          <a:latin typeface="+mj-lt"/>
                        </a:rPr>
                        <a:t>Several methods can extract CNSL: hot oil process, solvent extraction, mechanical extraction, vacuum distillation, or supercritical fluids processes: mainly hot-oil and the local roasting in which the CNSL flows out from the shell.</a:t>
                      </a:r>
                    </a:p>
                    <a:p>
                      <a:pPr marL="285750" marR="0" lvl="0" indent="-285750" algn="l" rtl="0">
                        <a:spcBef>
                          <a:spcPts val="0"/>
                        </a:spcBef>
                        <a:spcAft>
                          <a:spcPts val="0"/>
                        </a:spcAft>
                        <a:buClr>
                          <a:srgbClr val="000000"/>
                        </a:buClr>
                        <a:buSzPts val="1800"/>
                        <a:buFont typeface="Arial"/>
                        <a:buChar char="•"/>
                      </a:pPr>
                      <a:endParaRPr lang="en-US" sz="1400"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48425"/>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7</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3452075055"/>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Experimental investigations on combustion, performance and emission characteristics of thermal cracked cashew nut shell liquid (TC-CNSL)–diesel blends in a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A. </a:t>
                      </a:r>
                      <a:r>
                        <a:rPr lang="en-US" sz="1400" b="0" i="1" u="none" strike="noStrike" dirty="0" err="1">
                          <a:solidFill>
                            <a:srgbClr val="000000"/>
                          </a:solidFill>
                          <a:latin typeface="+mj-lt"/>
                          <a:ea typeface="Arial"/>
                          <a:cs typeface="Arial"/>
                          <a:sym typeface="Arial"/>
                        </a:rPr>
                        <a:t>Velmurugan</a:t>
                      </a:r>
                      <a:endParaRPr lang="en-US" sz="1400" b="0" i="1" u="none" strike="noStrike" dirty="0">
                        <a:solidFill>
                          <a:srgbClr val="000000"/>
                        </a:solidFill>
                        <a:latin typeface="+mj-lt"/>
                        <a:ea typeface="Arial"/>
                        <a:cs typeface="Arial"/>
                        <a:sym typeface="Arial"/>
                      </a:endParaRP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M. </a:t>
                      </a:r>
                      <a:r>
                        <a:rPr lang="en-US" sz="1400" b="0" i="1" u="none" strike="noStrike" dirty="0" err="1">
                          <a:solidFill>
                            <a:srgbClr val="000000"/>
                          </a:solidFill>
                          <a:latin typeface="+mj-lt"/>
                          <a:ea typeface="Arial"/>
                          <a:cs typeface="Arial"/>
                          <a:sym typeface="Arial"/>
                        </a:rPr>
                        <a:t>Loganathan</a:t>
                      </a:r>
                      <a:endParaRPr lang="en-US" sz="1400" b="0" i="1" u="none" strike="noStrike" dirty="0">
                        <a:solidFill>
                          <a:srgbClr val="000000"/>
                        </a:solidFill>
                        <a:latin typeface="+mj-lt"/>
                        <a:ea typeface="Arial"/>
                        <a:cs typeface="Arial"/>
                        <a:sym typeface="Arial"/>
                      </a:endParaRPr>
                    </a:p>
                    <a:p>
                      <a:pPr marL="342900" marR="0" lvl="0" indent="-342900" algn="l" rtl="0">
                        <a:spcBef>
                          <a:spcPts val="0"/>
                        </a:spcBef>
                        <a:spcAft>
                          <a:spcPts val="0"/>
                        </a:spcAft>
                        <a:buClr>
                          <a:srgbClr val="000000"/>
                        </a:buClr>
                        <a:buSzPts val="1800"/>
                        <a:buFont typeface="Arial"/>
                        <a:buAutoNum type="arabicPeriod"/>
                      </a:pPr>
                      <a:r>
                        <a:rPr lang="en-US" sz="1400" b="0" i="1" u="none" strike="noStrike" dirty="0">
                          <a:solidFill>
                            <a:srgbClr val="000000"/>
                          </a:solidFill>
                          <a:latin typeface="+mj-lt"/>
                          <a:ea typeface="Arial"/>
                          <a:cs typeface="Arial"/>
                          <a:sym typeface="Arial"/>
                        </a:rPr>
                        <a:t>E. James </a:t>
                      </a:r>
                      <a:r>
                        <a:rPr lang="en-US" sz="1400" b="0" i="1" u="none" strike="noStrike" dirty="0" err="1">
                          <a:solidFill>
                            <a:srgbClr val="000000"/>
                          </a:solidFill>
                          <a:latin typeface="+mj-lt"/>
                          <a:ea typeface="Arial"/>
                          <a:cs typeface="Arial"/>
                          <a:sym typeface="Arial"/>
                        </a:rPr>
                        <a:t>Gunasekaran</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https://www.sciencedirect.com/science/article/pii/S2772782322000833</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March 2014</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400" b="0" i="0" u="none" strike="noStrike" kern="1200" cap="none" dirty="0">
                          <a:solidFill>
                            <a:srgbClr val="000000"/>
                          </a:solidFill>
                          <a:latin typeface="+mn-lt"/>
                          <a:ea typeface="Arial"/>
                          <a:cs typeface="Arial"/>
                          <a:sym typeface="Arial"/>
                        </a:rPr>
                        <a:t>Cashew Nut Shell Liquid </a:t>
                      </a:r>
                      <a:r>
                        <a:rPr lang="en-US" sz="1400" b="0" kern="1200" dirty="0">
                          <a:solidFill>
                            <a:srgbClr val="000000"/>
                          </a:solidFill>
                          <a:latin typeface="+mn-lt"/>
                          <a:ea typeface="Times New Roman"/>
                          <a:cs typeface="Times New Roman"/>
                          <a:sym typeface="Times New Roman"/>
                        </a:rPr>
                        <a:t>(CNSL)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Cashew nut shell liquid (</a:t>
                      </a:r>
                      <a:r>
                        <a:rPr lang="en-US" sz="1400" dirty="0" err="1">
                          <a:latin typeface="+mj-lt"/>
                        </a:rPr>
                        <a:t>cardanol</a:t>
                      </a:r>
                      <a:r>
                        <a:rPr lang="en-US" sz="1400" dirty="0">
                          <a:latin typeface="+mj-lt"/>
                        </a:rPr>
                        <a:t>) has been explored as a potential alternate fuel for diesel engine.</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Thermal cracked cashew nut shell liquid has lower viscosity and lower cetane number compared to diesel.</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HC, CO emissions are decreased and NOx emissions increased for higher blends of TC-CNSL compared with diesel.</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In general combustion characteristics of TC-CNSL improved compared with diesel.</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Based on the results obtained the TC-CNSL can be </a:t>
                      </a:r>
                      <a:r>
                        <a:rPr lang="en-US" sz="1400" dirty="0" err="1">
                          <a:latin typeface="+mj-lt"/>
                        </a:rPr>
                        <a:t>utilised</a:t>
                      </a:r>
                      <a:r>
                        <a:rPr lang="en-US" sz="1400" dirty="0">
                          <a:latin typeface="+mj-lt"/>
                        </a:rPr>
                        <a:t> as an alternative fuel for diesel engine.</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36115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p:nvPr/>
        </p:nvSpPr>
        <p:spPr>
          <a:xfrm>
            <a:off x="0" y="6381750"/>
            <a:ext cx="9144000" cy="476250"/>
          </a:xfrm>
          <a:prstGeom prst="rect">
            <a:avLst/>
          </a:prstGeom>
          <a:solidFill>
            <a:srgbClr val="0A48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38" name="Google Shape;138;p17" descr="http://www.indiastudychannel.com/pictures/colleges/5141__7106__SRM_Logo.gif"/>
          <p:cNvPicPr preferRelativeResize="0"/>
          <p:nvPr/>
        </p:nvPicPr>
        <p:blipFill rotWithShape="1">
          <a:blip r:embed="rId3"/>
          <a:srcRect/>
          <a:stretch>
            <a:fillRect/>
          </a:stretch>
        </p:blipFill>
        <p:spPr>
          <a:xfrm>
            <a:off x="34925" y="6381750"/>
            <a:ext cx="792162" cy="449262"/>
          </a:xfrm>
          <a:prstGeom prst="rect">
            <a:avLst/>
          </a:prstGeom>
          <a:noFill/>
          <a:ln>
            <a:noFill/>
          </a:ln>
        </p:spPr>
      </p:pic>
      <p:sp>
        <p:nvSpPr>
          <p:cNvPr id="139" name="Google Shape;139;p17"/>
          <p:cNvSpPr/>
          <p:nvPr/>
        </p:nvSpPr>
        <p:spPr>
          <a:xfrm>
            <a:off x="107950" y="147637"/>
            <a:ext cx="8855075" cy="544512"/>
          </a:xfrm>
          <a:prstGeom prst="roundRect">
            <a:avLst>
              <a:gd name="adj" fmla="val 3804"/>
            </a:avLst>
          </a:prstGeom>
          <a:gradFill>
            <a:gsLst>
              <a:gs pos="0">
                <a:srgbClr val="A3C4FF"/>
              </a:gs>
              <a:gs pos="35000">
                <a:srgbClr val="BFD5FF"/>
              </a:gs>
              <a:gs pos="100000">
                <a:srgbClr val="E5EEFF"/>
              </a:gs>
            </a:gsLst>
            <a:lin ang="18900000" scaled="0"/>
          </a:gradFill>
          <a:ln>
            <a:noFill/>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7"/>
          <p:cNvSpPr txBox="1"/>
          <p:nvPr/>
        </p:nvSpPr>
        <p:spPr>
          <a:xfrm>
            <a:off x="317500" y="188912"/>
            <a:ext cx="4025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F497D"/>
              </a:buClr>
              <a:buSzPts val="2400"/>
              <a:buFont typeface="Calibri" panose="020F0502020204030204"/>
              <a:buNone/>
            </a:pPr>
            <a:r>
              <a:rPr lang="en-US" sz="2400" b="1" i="0" u="none" dirty="0">
                <a:solidFill>
                  <a:srgbClr val="1F497D"/>
                </a:solidFill>
                <a:latin typeface="Calibri" panose="020F0502020204030204"/>
                <a:ea typeface="Calibri" panose="020F0502020204030204"/>
                <a:cs typeface="Calibri" panose="020F0502020204030204"/>
                <a:sym typeface="Calibri" panose="020F0502020204030204"/>
              </a:rPr>
              <a:t>LITERATURE SURVEY: </a:t>
            </a:r>
          </a:p>
        </p:txBody>
      </p:sp>
      <p:sp>
        <p:nvSpPr>
          <p:cNvPr id="141" name="Google Shape;141;p17"/>
          <p:cNvSpPr txBox="1"/>
          <p:nvPr/>
        </p:nvSpPr>
        <p:spPr>
          <a:xfrm>
            <a:off x="3348037" y="6457852"/>
            <a:ext cx="2133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BFBFBF"/>
              </a:buClr>
              <a:buSzPts val="1200"/>
              <a:buFont typeface="Arial" panose="020B0604020202020204"/>
              <a:buNone/>
            </a:pPr>
            <a:r>
              <a:rPr lang="en-US" sz="1200" b="0" i="0" u="none" dirty="0">
                <a:solidFill>
                  <a:srgbClr val="BFBFBF"/>
                </a:solidFill>
                <a:latin typeface="Arial" panose="020B0604020202020204"/>
                <a:ea typeface="Arial" panose="020B0604020202020204"/>
                <a:cs typeface="Arial" panose="020B0604020202020204"/>
                <a:sym typeface="Arial" panose="020B0604020202020204"/>
              </a:rPr>
              <a:t>Slide 8</a:t>
            </a:r>
          </a:p>
        </p:txBody>
      </p:sp>
      <p:sp>
        <p:nvSpPr>
          <p:cNvPr id="142" name="Google Shape;14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panose="020F0502020204030204"/>
              <a:buNone/>
            </a:pPr>
            <a:r>
              <a:rPr lang="en-US" sz="1200" b="0" i="0" u="none" dirty="0">
                <a:solidFill>
                  <a:srgbClr val="898989"/>
                </a:solidFill>
                <a:latin typeface="Calibri" panose="020F0502020204030204"/>
                <a:ea typeface="Calibri" panose="020F0502020204030204"/>
                <a:cs typeface="Calibri" panose="020F0502020204030204"/>
                <a:sym typeface="Calibri" panose="020F0502020204030204"/>
              </a:rPr>
              <a:t>*</a:t>
            </a:r>
          </a:p>
        </p:txBody>
      </p:sp>
      <p:graphicFrame>
        <p:nvGraphicFramePr>
          <p:cNvPr id="2" name="Table 1">
            <a:extLst>
              <a:ext uri="{FF2B5EF4-FFF2-40B4-BE49-F238E27FC236}">
                <a16:creationId xmlns:a16="http://schemas.microsoft.com/office/drawing/2014/main" xmlns="" id="{0A8D8569-54D8-07A0-AB88-DEF36AB49F0C}"/>
              </a:ext>
            </a:extLst>
          </p:cNvPr>
          <p:cNvGraphicFramePr>
            <a:graphicFrameLocks noGrp="1"/>
          </p:cNvGraphicFramePr>
          <p:nvPr>
            <p:extLst>
              <p:ext uri="{D42A27DB-BD31-4B8C-83A1-F6EECF244321}">
                <p14:modId xmlns:p14="http://schemas.microsoft.com/office/powerpoint/2010/main" val="556906844"/>
              </p:ext>
            </p:extLst>
          </p:nvPr>
        </p:nvGraphicFramePr>
        <p:xfrm>
          <a:off x="317501" y="886408"/>
          <a:ext cx="8645524" cy="5360405"/>
        </p:xfrm>
        <a:graphic>
          <a:graphicData uri="http://schemas.openxmlformats.org/drawingml/2006/table">
            <a:tbl>
              <a:tblPr>
                <a:noFill/>
              </a:tblPr>
              <a:tblGrid>
                <a:gridCol w="1199485">
                  <a:extLst>
                    <a:ext uri="{9D8B030D-6E8A-4147-A177-3AD203B41FA5}">
                      <a16:colId xmlns:a16="http://schemas.microsoft.com/office/drawing/2014/main" xmlns="" val="1946105175"/>
                    </a:ext>
                  </a:extLst>
                </a:gridCol>
                <a:gridCol w="4532847">
                  <a:extLst>
                    <a:ext uri="{9D8B030D-6E8A-4147-A177-3AD203B41FA5}">
                      <a16:colId xmlns:a16="http://schemas.microsoft.com/office/drawing/2014/main" xmlns="" val="1908842395"/>
                    </a:ext>
                  </a:extLst>
                </a:gridCol>
                <a:gridCol w="2913192">
                  <a:extLst>
                    <a:ext uri="{9D8B030D-6E8A-4147-A177-3AD203B41FA5}">
                      <a16:colId xmlns:a16="http://schemas.microsoft.com/office/drawing/2014/main" xmlns="" val="1577242021"/>
                    </a:ext>
                  </a:extLst>
                </a:gridCol>
              </a:tblGrid>
              <a:tr h="574957">
                <a:tc>
                  <a:txBody>
                    <a:bodyPr/>
                    <a:lstStyle/>
                    <a:p>
                      <a:pPr marL="0" marR="0" lvl="0" indent="0" algn="l" rtl="0">
                        <a:spcBef>
                          <a:spcPts val="0"/>
                        </a:spcBef>
                        <a:spcAft>
                          <a:spcPts val="0"/>
                        </a:spcAft>
                        <a:buClr>
                          <a:schemeClr val="dk1"/>
                        </a:buClr>
                        <a:buSzPts val="2000"/>
                        <a:buFont typeface="Times New Roman"/>
                        <a:buNone/>
                      </a:pPr>
                      <a:r>
                        <a:rPr lang="en-US" sz="1400" b="1" u="none" strike="noStrike" cap="none" dirty="0">
                          <a:latin typeface="+mj-lt"/>
                          <a:ea typeface="Times New Roman"/>
                          <a:cs typeface="Times New Roman"/>
                          <a:sym typeface="Times New Roman"/>
                        </a:rPr>
                        <a:t>Title</a:t>
                      </a:r>
                      <a:endParaRPr sz="1400" u="none" strike="noStrike" cap="none"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gridSpan="2">
                  <a:txBody>
                    <a:bodyPr/>
                    <a:lstStyle/>
                    <a:p>
                      <a:pPr marL="0" marR="0" lvl="0" indent="0" algn="l" rtl="0">
                        <a:spcBef>
                          <a:spcPts val="0"/>
                        </a:spcBef>
                        <a:spcAft>
                          <a:spcPts val="0"/>
                        </a:spcAft>
                        <a:buNone/>
                      </a:pPr>
                      <a:r>
                        <a:rPr lang="en-US" sz="1400" b="0" i="1" dirty="0">
                          <a:solidFill>
                            <a:srgbClr val="000000"/>
                          </a:solidFill>
                          <a:latin typeface="+mj-lt"/>
                          <a:ea typeface="Times New Roman"/>
                          <a:cs typeface="Times New Roman"/>
                          <a:sym typeface="Times New Roman"/>
                        </a:rPr>
                        <a:t>Utilizing cashew nut shell liquid for the sustainable production of biodiesel: A comprehensive review</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25200"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322733547"/>
                  </a:ext>
                </a:extLst>
              </a:tr>
              <a:tr h="1259420">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Author</a:t>
                      </a:r>
                      <a:r>
                        <a:rPr lang="en-US" sz="1400" dirty="0">
                          <a:latin typeface="+mj-lt"/>
                          <a:ea typeface="Times New Roman"/>
                          <a:cs typeface="Times New Roman"/>
                          <a:sym typeface="Times New Roman"/>
                        </a:rPr>
                        <a:t> </a:t>
                      </a:r>
                      <a:endParaRPr sz="1400" dirty="0">
                        <a:solidFill>
                          <a:srgbClr val="FFFF00"/>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Michael L. </a:t>
                      </a:r>
                      <a:r>
                        <a:rPr lang="en-US" sz="1400" b="0" i="1" u="none" strike="noStrike" dirty="0" err="1">
                          <a:solidFill>
                            <a:srgbClr val="000000"/>
                          </a:solidFill>
                          <a:latin typeface="+mj-lt"/>
                          <a:ea typeface="Arial"/>
                          <a:cs typeface="Arial"/>
                          <a:sym typeface="Arial"/>
                        </a:rPr>
                        <a:t>Adekanbi</a:t>
                      </a:r>
                      <a:endParaRPr lang="en-US" sz="1400" b="0" i="1" u="none" strike="noStrike" dirty="0">
                        <a:solidFill>
                          <a:srgbClr val="000000"/>
                        </a:solidFill>
                        <a:latin typeface="+mj-lt"/>
                        <a:ea typeface="Arial"/>
                        <a:cs typeface="Arial"/>
                        <a:sym typeface="Arial"/>
                      </a:endParaRPr>
                    </a:p>
                    <a:p>
                      <a:pPr marL="342900" marR="0" lvl="0" indent="-342900" algn="l" rtl="0">
                        <a:spcBef>
                          <a:spcPts val="0"/>
                        </a:spcBef>
                        <a:spcAft>
                          <a:spcPts val="0"/>
                        </a:spcAft>
                        <a:buClr>
                          <a:srgbClr val="000000"/>
                        </a:buClr>
                        <a:buSzPts val="1800"/>
                        <a:buFont typeface="+mj-lt"/>
                        <a:buAutoNum type="arabicPeriod"/>
                      </a:pPr>
                      <a:r>
                        <a:rPr lang="en-US" sz="1400" b="0" i="1" u="none" strike="noStrike" dirty="0">
                          <a:solidFill>
                            <a:srgbClr val="000000"/>
                          </a:solidFill>
                          <a:latin typeface="+mj-lt"/>
                          <a:ea typeface="Arial"/>
                          <a:cs typeface="Arial"/>
                          <a:sym typeface="Arial"/>
                        </a:rPr>
                        <a:t> </a:t>
                      </a:r>
                      <a:r>
                        <a:rPr lang="en-US" sz="1400" b="0" i="1" u="none" strike="noStrike" dirty="0" err="1">
                          <a:solidFill>
                            <a:srgbClr val="000000"/>
                          </a:solidFill>
                          <a:latin typeface="+mj-lt"/>
                          <a:ea typeface="Arial"/>
                          <a:cs typeface="Arial"/>
                          <a:sym typeface="Arial"/>
                        </a:rPr>
                        <a:t>Temilola</a:t>
                      </a:r>
                      <a:r>
                        <a:rPr lang="en-US" sz="1400" b="0" i="1" u="none" strike="noStrike" dirty="0">
                          <a:solidFill>
                            <a:srgbClr val="000000"/>
                          </a:solidFill>
                          <a:latin typeface="+mj-lt"/>
                          <a:ea typeface="Arial"/>
                          <a:cs typeface="Arial"/>
                          <a:sym typeface="Arial"/>
                        </a:rPr>
                        <a:t> T. </a:t>
                      </a:r>
                      <a:r>
                        <a:rPr lang="en-US" sz="1400" b="0" i="1" u="none" strike="noStrike" dirty="0" err="1">
                          <a:solidFill>
                            <a:srgbClr val="000000"/>
                          </a:solidFill>
                          <a:latin typeface="+mj-lt"/>
                          <a:ea typeface="Arial"/>
                          <a:cs typeface="Arial"/>
                          <a:sym typeface="Arial"/>
                        </a:rPr>
                        <a:t>Olugasa</a:t>
                      </a:r>
                      <a:endParaRPr lang="en-US" sz="1400" b="0" i="1" u="none" strike="noStrike" dirty="0">
                        <a:solidFill>
                          <a:srgbClr val="000000"/>
                        </a:solidFill>
                        <a:latin typeface="+mj-lt"/>
                        <a:ea typeface="Arial"/>
                        <a:cs typeface="Arial"/>
                        <a:sym typeface="Arial"/>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25200"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4129301049"/>
                  </a:ext>
                </a:extLst>
              </a:tr>
              <a:tr h="1116701">
                <a:tc>
                  <a:txBody>
                    <a:bodyPr/>
                    <a:lstStyle/>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Journal</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spcBef>
                          <a:spcPts val="0"/>
                        </a:spcBef>
                        <a:spcAft>
                          <a:spcPts val="0"/>
                        </a:spcAft>
                        <a:buNone/>
                      </a:pPr>
                      <a:r>
                        <a:rPr lang="en-US" sz="1400" dirty="0">
                          <a:latin typeface="+mj-lt"/>
                        </a:rPr>
                        <a:t>https://www.sciencedirect.com/science/article/pii/S2772782322000833</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lang="en-US" sz="1400" b="0" i="0" u="none" strike="noStrike" dirty="0">
                        <a:solidFill>
                          <a:schemeClr val="dk1"/>
                        </a:solidFill>
                        <a:latin typeface="+mj-lt"/>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400" b="0" i="0" u="none" strike="noStrike" dirty="0">
                          <a:solidFill>
                            <a:schemeClr val="dk1"/>
                          </a:solidFill>
                          <a:latin typeface="+mj-lt"/>
                          <a:ea typeface="Calibri"/>
                          <a:cs typeface="Calibri"/>
                          <a:sym typeface="Calibri"/>
                        </a:rPr>
                        <a:t>Accepted: 2022</a:t>
                      </a:r>
                      <a:endParaRPr sz="1400" b="0" i="1" u="none" strike="noStrike" dirty="0">
                        <a:solidFill>
                          <a:schemeClr val="dk1"/>
                        </a:solidFill>
                        <a:latin typeface="+mj-lt"/>
                        <a:ea typeface="Calibri"/>
                        <a:cs typeface="Calibri"/>
                        <a:sym typeface="Calibri"/>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extLst>
                  <a:ext uri="{0D108BD9-81ED-4DB2-BD59-A6C34878D82A}">
                    <a16:rowId xmlns:a16="http://schemas.microsoft.com/office/drawing/2014/main" xmlns="" val="3225594085"/>
                  </a:ext>
                </a:extLst>
              </a:tr>
              <a:tr h="355930">
                <a:tc>
                  <a:txBody>
                    <a:bodyPr/>
                    <a:lstStyle/>
                    <a:p>
                      <a:pPr marL="0" marR="0" lvl="0" indent="0" algn="l" rtl="0">
                        <a:spcBef>
                          <a:spcPts val="0"/>
                        </a:spcBef>
                        <a:spcAft>
                          <a:spcPts val="0"/>
                        </a:spcAft>
                        <a:buClr>
                          <a:schemeClr val="dk1"/>
                        </a:buClr>
                        <a:buSzPts val="2000"/>
                        <a:buFont typeface="Times New Roman"/>
                        <a:buNone/>
                      </a:pPr>
                      <a:r>
                        <a:rPr lang="en-US" sz="1400" b="1" dirty="0">
                          <a:solidFill>
                            <a:schemeClr val="dk1"/>
                          </a:solidFill>
                          <a:latin typeface="+mj-lt"/>
                          <a:ea typeface="Times New Roman"/>
                          <a:cs typeface="Times New Roman"/>
                          <a:sym typeface="Times New Roman"/>
                        </a:rPr>
                        <a:t>Material</a:t>
                      </a:r>
                      <a:endParaRPr sz="1400" b="1" dirty="0">
                        <a:latin typeface="+mj-lt"/>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400" b="0" i="0" u="none" strike="noStrike" kern="1200" cap="none" dirty="0">
                          <a:solidFill>
                            <a:srgbClr val="000000"/>
                          </a:solidFill>
                          <a:latin typeface="+mn-lt"/>
                          <a:ea typeface="Arial"/>
                          <a:cs typeface="Arial"/>
                          <a:sym typeface="Arial"/>
                        </a:rPr>
                        <a:t>Cashew Nut Shell Liquid </a:t>
                      </a:r>
                      <a:r>
                        <a:rPr lang="en-US" sz="1400" b="0" kern="1200" dirty="0">
                          <a:solidFill>
                            <a:srgbClr val="000000"/>
                          </a:solidFill>
                          <a:latin typeface="+mn-lt"/>
                          <a:ea typeface="Times New Roman"/>
                          <a:cs typeface="Times New Roman"/>
                          <a:sym typeface="Times New Roman"/>
                        </a:rPr>
                        <a:t>(CNSL) </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817527668"/>
                  </a:ext>
                </a:extLst>
              </a:tr>
              <a:tr h="2053397">
                <a:tc>
                  <a:txBody>
                    <a:bodyPr/>
                    <a:lstStyle/>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endParaRPr lang="en-US" sz="1400" b="1" dirty="0">
                        <a:latin typeface="+mj-lt"/>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en-US" sz="1400" b="1" dirty="0">
                          <a:latin typeface="+mj-lt"/>
                          <a:ea typeface="Times New Roman"/>
                          <a:cs typeface="Times New Roman"/>
                          <a:sym typeface="Times New Roman"/>
                        </a:rPr>
                        <a:t>Inference</a:t>
                      </a:r>
                      <a:endParaRPr sz="1400" b="1" dirty="0">
                        <a:solidFill>
                          <a:schemeClr val="dk1"/>
                        </a:solidFill>
                        <a:latin typeface="+mj-lt"/>
                        <a:ea typeface="Times New Roman"/>
                        <a:cs typeface="Times New Roman"/>
                        <a:sym typeface="Times New Roman"/>
                      </a:endParaRP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gridSpan="2">
                  <a:txBody>
                    <a:bodyPr/>
                    <a:lstStyle/>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Potential of cashew nut shell liquid (CNSL) for producing viable biodiesel was explored.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engine performance of CNSL biodiesel under different conditions was discussed.</a:t>
                      </a:r>
                    </a:p>
                    <a:p>
                      <a:pPr marL="285750" marR="0" lvl="0" indent="-285750" algn="l" rtl="0">
                        <a:spcBef>
                          <a:spcPts val="0"/>
                        </a:spcBef>
                        <a:spcAft>
                          <a:spcPts val="0"/>
                        </a:spcAft>
                        <a:buClr>
                          <a:srgbClr val="000000"/>
                        </a:buClr>
                        <a:buSzPts val="1800"/>
                        <a:buFont typeface="Arial" pitchFamily="34" charset="0"/>
                        <a:buChar char="•"/>
                      </a:pPr>
                      <a:r>
                        <a:rPr lang="en-US" sz="1400" dirty="0">
                          <a:latin typeface="+mj-lt"/>
                        </a:rPr>
                        <a:t>The compatibility of CNSL biodiesel with new engine technologies should be checked.</a:t>
                      </a:r>
                    </a:p>
                  </a:txBody>
                  <a:tcPr marL="121675" marR="121675" marT="45725" marB="45725">
                    <a:lnL w="12225" cap="flat" cmpd="sng">
                      <a:solidFill>
                        <a:srgbClr val="4F81BD"/>
                      </a:solidFill>
                      <a:prstDash val="solid"/>
                      <a:round/>
                      <a:headEnd type="none" w="sm" len="sm"/>
                      <a:tailEnd type="none" w="sm" len="sm"/>
                    </a:lnL>
                    <a:lnR w="12225" cap="flat" cmpd="sng">
                      <a:solidFill>
                        <a:srgbClr val="4F81BD"/>
                      </a:solidFill>
                      <a:prstDash val="solid"/>
                      <a:round/>
                      <a:headEnd type="none" w="sm" len="sm"/>
                      <a:tailEnd type="none" w="sm" len="sm"/>
                    </a:lnR>
                    <a:lnT w="12225" cap="flat" cmpd="sng">
                      <a:solidFill>
                        <a:srgbClr val="4F81BD"/>
                      </a:solidFill>
                      <a:prstDash val="solid"/>
                      <a:round/>
                      <a:headEnd type="none" w="sm" len="sm"/>
                      <a:tailEnd type="none" w="sm" len="sm"/>
                    </a:lnT>
                    <a:lnB w="12225" cap="flat" cmpd="sng">
                      <a:solidFill>
                        <a:srgbClr val="4F81BD"/>
                      </a:solidFill>
                      <a:prstDash val="solid"/>
                      <a:round/>
                      <a:headEnd type="none" w="sm" len="sm"/>
                      <a:tailEnd type="none" w="sm" len="sm"/>
                    </a:lnB>
                    <a:solidFill>
                      <a:srgbClr val="EEC6A9">
                        <a:alpha val="20000"/>
                      </a:srgbClr>
                    </a:solidFill>
                  </a:tcPr>
                </a:tc>
                <a:tc hMerge="1">
                  <a:txBody>
                    <a:bodyPr/>
                    <a:lstStyle/>
                    <a:p>
                      <a:endParaRPr lang="en-US"/>
                    </a:p>
                  </a:txBody>
                  <a:tcPr/>
                </a:tc>
                <a:extLst>
                  <a:ext uri="{0D108BD9-81ED-4DB2-BD59-A6C34878D82A}">
                    <a16:rowId xmlns:a16="http://schemas.microsoft.com/office/drawing/2014/main" xmlns="" val="1733524253"/>
                  </a:ext>
                </a:extLst>
              </a:tr>
            </a:tbl>
          </a:graphicData>
        </a:graphic>
      </p:graphicFrame>
    </p:spTree>
    <p:extLst>
      <p:ext uri="{BB962C8B-B14F-4D97-AF65-F5344CB8AC3E}">
        <p14:creationId xmlns:p14="http://schemas.microsoft.com/office/powerpoint/2010/main" val="9324208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5676</Words>
  <Application>Microsoft Office PowerPoint</Application>
  <PresentationFormat>On-screen Show (4:3)</PresentationFormat>
  <Paragraphs>1553</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Satvik</dc:creator>
  <cp:lastModifiedBy>User</cp:lastModifiedBy>
  <cp:revision>18</cp:revision>
  <dcterms:created xsi:type="dcterms:W3CDTF">2022-07-14T16:20:20Z</dcterms:created>
  <dcterms:modified xsi:type="dcterms:W3CDTF">2023-03-24T06:11:18Z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29FD04311D104D6492DFA0E2684F1986</vt:lpwstr>
  </property>
  <property fmtid="{D5CDD505-2E9C-101B-9397-08002B2CF9AE}" pid="3" name="KSOProductBuildVer">
    <vt:lpwstr>1033-11.2.0.11191</vt:lpwstr>
  </property>
</Properties>
</file>